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90" r:id="rId3"/>
    <p:sldMasterId id="2147483704" r:id="rId4"/>
  </p:sldMasterIdLst>
  <p:notesMasterIdLst>
    <p:notesMasterId r:id="rId28"/>
  </p:notesMasterIdLst>
  <p:handoutMasterIdLst>
    <p:handoutMasterId r:id="rId29"/>
  </p:handoutMasterIdLst>
  <p:sldIdLst>
    <p:sldId id="257" r:id="rId5"/>
    <p:sldId id="260" r:id="rId6"/>
    <p:sldId id="290" r:id="rId7"/>
    <p:sldId id="291" r:id="rId8"/>
    <p:sldId id="292" r:id="rId9"/>
    <p:sldId id="293" r:id="rId10"/>
    <p:sldId id="378" r:id="rId11"/>
    <p:sldId id="365" r:id="rId12"/>
    <p:sldId id="385" r:id="rId13"/>
    <p:sldId id="361" r:id="rId14"/>
    <p:sldId id="417" r:id="rId15"/>
    <p:sldId id="424" r:id="rId16"/>
    <p:sldId id="418" r:id="rId17"/>
    <p:sldId id="423" r:id="rId18"/>
    <p:sldId id="425" r:id="rId19"/>
    <p:sldId id="426" r:id="rId20"/>
    <p:sldId id="427" r:id="rId21"/>
    <p:sldId id="428" r:id="rId22"/>
    <p:sldId id="330" r:id="rId23"/>
    <p:sldId id="332" r:id="rId24"/>
    <p:sldId id="416" r:id="rId25"/>
    <p:sldId id="333" r:id="rId26"/>
    <p:sldId id="414" r:id="rId27"/>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67" autoAdjust="0"/>
    <p:restoredTop sz="94484" autoAdjust="0"/>
  </p:normalViewPr>
  <p:slideViewPr>
    <p:cSldViewPr>
      <p:cViewPr>
        <p:scale>
          <a:sx n="66" d="100"/>
          <a:sy n="66" d="100"/>
        </p:scale>
        <p:origin x="-660" y="-17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98A274-2C0C-F34F-B51B-C6EBC461DD1E}" type="doc">
      <dgm:prSet loTypeId="urn:microsoft.com/office/officeart/2005/8/layout/venn1" loCatId="relationship" qsTypeId="urn:microsoft.com/office/officeart/2005/8/quickstyle/simple5" qsCatId="simple" csTypeId="urn:microsoft.com/office/officeart/2005/8/colors/colorful2" csCatId="colorful" phldr="1"/>
      <dgm:spPr/>
      <dgm:t>
        <a:bodyPr/>
        <a:lstStyle/>
        <a:p>
          <a:endParaRPr lang="en-ZA"/>
        </a:p>
      </dgm:t>
    </dgm:pt>
    <dgm:pt modelId="{9E660F1E-75B7-DF4D-ACBE-F09E3AD7A408}">
      <dgm:prSet phldrT="[Text]" custT="1"/>
      <dgm:spPr/>
      <dgm:t>
        <a:bodyPr/>
        <a:lstStyle/>
        <a:p>
          <a:r>
            <a:rPr lang="en-US" sz="2000" b="1" dirty="0" smtClean="0">
              <a:latin typeface="Calibri"/>
              <a:cs typeface="Calibri"/>
            </a:rPr>
            <a:t>Sustainable household livelihoods</a:t>
          </a:r>
        </a:p>
      </dgm:t>
    </dgm:pt>
    <dgm:pt modelId="{97467832-1CAE-214D-B3B1-C65C8C7D9C0B}" type="parTrans" cxnId="{A655F923-EB78-0040-983D-3D5250310F42}">
      <dgm:prSet/>
      <dgm:spPr/>
      <dgm:t>
        <a:bodyPr/>
        <a:lstStyle/>
        <a:p>
          <a:endParaRPr lang="en-US"/>
        </a:p>
      </dgm:t>
    </dgm:pt>
    <dgm:pt modelId="{C16F00A3-F61E-0D44-986D-8DCD862546A5}" type="sibTrans" cxnId="{A655F923-EB78-0040-983D-3D5250310F42}">
      <dgm:prSet/>
      <dgm:spPr/>
      <dgm:t>
        <a:bodyPr/>
        <a:lstStyle/>
        <a:p>
          <a:endParaRPr lang="en-US"/>
        </a:p>
      </dgm:t>
    </dgm:pt>
    <dgm:pt modelId="{67EA365D-FF36-1845-9DD9-C11A16F0F77B}">
      <dgm:prSet phldrT="[Text]" custT="1"/>
      <dgm:spPr/>
      <dgm:t>
        <a:bodyPr/>
        <a:lstStyle/>
        <a:p>
          <a:r>
            <a:rPr lang="en-US" sz="2000" b="1" dirty="0" smtClean="0">
              <a:latin typeface="Calibri"/>
              <a:cs typeface="Calibri"/>
            </a:rPr>
            <a:t>Provision of Assets &amp; Services</a:t>
          </a:r>
          <a:endParaRPr lang="en-US" sz="2000" b="1" dirty="0">
            <a:latin typeface="Calibri"/>
            <a:cs typeface="Calibri"/>
          </a:endParaRPr>
        </a:p>
      </dgm:t>
    </dgm:pt>
    <dgm:pt modelId="{CBC2BB30-4C80-FF4C-9E8B-8D9E67EB706A}" type="parTrans" cxnId="{75A2ECC5-FA35-E24A-83D8-B55CB036A969}">
      <dgm:prSet/>
      <dgm:spPr/>
      <dgm:t>
        <a:bodyPr/>
        <a:lstStyle/>
        <a:p>
          <a:endParaRPr lang="en-US"/>
        </a:p>
      </dgm:t>
    </dgm:pt>
    <dgm:pt modelId="{690195BD-5ED3-0B47-8CE8-A10DDD1B0BC0}" type="sibTrans" cxnId="{75A2ECC5-FA35-E24A-83D8-B55CB036A969}">
      <dgm:prSet/>
      <dgm:spPr/>
      <dgm:t>
        <a:bodyPr/>
        <a:lstStyle/>
        <a:p>
          <a:endParaRPr lang="en-US"/>
        </a:p>
      </dgm:t>
    </dgm:pt>
    <dgm:pt modelId="{A92DE2D3-03E1-BF41-B79F-46A5F8898D80}">
      <dgm:prSet phldrT="[Text]" custT="1"/>
      <dgm:spPr/>
      <dgm:t>
        <a:bodyPr/>
        <a:lstStyle/>
        <a:p>
          <a:r>
            <a:rPr lang="en-US" sz="2000" b="1" dirty="0" smtClean="0">
              <a:latin typeface="Calibri"/>
              <a:cs typeface="Calibri"/>
            </a:rPr>
            <a:t>Skills Development &amp; Graduation</a:t>
          </a:r>
          <a:endParaRPr lang="en-US" sz="2000" b="1" dirty="0">
            <a:latin typeface="Calibri"/>
            <a:cs typeface="Calibri"/>
          </a:endParaRPr>
        </a:p>
      </dgm:t>
    </dgm:pt>
    <dgm:pt modelId="{048EFD14-B6B2-1142-A27E-005407081D27}" type="parTrans" cxnId="{4C541F75-63B9-B44A-88F4-2BB4953456BA}">
      <dgm:prSet/>
      <dgm:spPr/>
      <dgm:t>
        <a:bodyPr/>
        <a:lstStyle/>
        <a:p>
          <a:endParaRPr lang="en-US"/>
        </a:p>
      </dgm:t>
    </dgm:pt>
    <dgm:pt modelId="{840395CE-6E22-114E-978D-E22710F0C401}" type="sibTrans" cxnId="{4C541F75-63B9-B44A-88F4-2BB4953456BA}">
      <dgm:prSet/>
      <dgm:spPr/>
      <dgm:t>
        <a:bodyPr/>
        <a:lstStyle/>
        <a:p>
          <a:endParaRPr lang="en-US"/>
        </a:p>
      </dgm:t>
    </dgm:pt>
    <dgm:pt modelId="{45A622E9-9A09-F84D-9088-F176353077AF}" type="pres">
      <dgm:prSet presAssocID="{2198A274-2C0C-F34F-B51B-C6EBC461DD1E}" presName="compositeShape" presStyleCnt="0">
        <dgm:presLayoutVars>
          <dgm:chMax val="7"/>
          <dgm:dir/>
          <dgm:resizeHandles val="exact"/>
        </dgm:presLayoutVars>
      </dgm:prSet>
      <dgm:spPr/>
      <dgm:t>
        <a:bodyPr/>
        <a:lstStyle/>
        <a:p>
          <a:endParaRPr lang="en-ZA"/>
        </a:p>
      </dgm:t>
    </dgm:pt>
    <dgm:pt modelId="{CF02D33E-D184-7143-95F5-59648DE8590D}" type="pres">
      <dgm:prSet presAssocID="{9E660F1E-75B7-DF4D-ACBE-F09E3AD7A408}" presName="circ1" presStyleLbl="vennNode1" presStyleIdx="0" presStyleCnt="3" custLinFactNeighborY="-629"/>
      <dgm:spPr/>
      <dgm:t>
        <a:bodyPr/>
        <a:lstStyle/>
        <a:p>
          <a:endParaRPr lang="en-US"/>
        </a:p>
      </dgm:t>
    </dgm:pt>
    <dgm:pt modelId="{6C5D0BDA-BA8A-5548-A2E4-4E9562A5F5EB}" type="pres">
      <dgm:prSet presAssocID="{9E660F1E-75B7-DF4D-ACBE-F09E3AD7A408}" presName="circ1Tx" presStyleLbl="revTx" presStyleIdx="0" presStyleCnt="0">
        <dgm:presLayoutVars>
          <dgm:chMax val="0"/>
          <dgm:chPref val="0"/>
          <dgm:bulletEnabled val="1"/>
        </dgm:presLayoutVars>
      </dgm:prSet>
      <dgm:spPr/>
      <dgm:t>
        <a:bodyPr/>
        <a:lstStyle/>
        <a:p>
          <a:endParaRPr lang="en-US"/>
        </a:p>
      </dgm:t>
    </dgm:pt>
    <dgm:pt modelId="{5A31EB87-AC16-CD4E-9001-773F82A42D08}" type="pres">
      <dgm:prSet presAssocID="{67EA365D-FF36-1845-9DD9-C11A16F0F77B}" presName="circ2" presStyleLbl="vennNode1" presStyleIdx="1" presStyleCnt="3"/>
      <dgm:spPr/>
      <dgm:t>
        <a:bodyPr/>
        <a:lstStyle/>
        <a:p>
          <a:endParaRPr lang="en-US"/>
        </a:p>
      </dgm:t>
    </dgm:pt>
    <dgm:pt modelId="{A067F17E-5666-0540-8F9D-3278BD4FDC86}" type="pres">
      <dgm:prSet presAssocID="{67EA365D-FF36-1845-9DD9-C11A16F0F77B}" presName="circ2Tx" presStyleLbl="revTx" presStyleIdx="0" presStyleCnt="0">
        <dgm:presLayoutVars>
          <dgm:chMax val="0"/>
          <dgm:chPref val="0"/>
          <dgm:bulletEnabled val="1"/>
        </dgm:presLayoutVars>
      </dgm:prSet>
      <dgm:spPr/>
      <dgm:t>
        <a:bodyPr/>
        <a:lstStyle/>
        <a:p>
          <a:endParaRPr lang="en-US"/>
        </a:p>
      </dgm:t>
    </dgm:pt>
    <dgm:pt modelId="{C2E8FB3F-A07B-8F47-9C4B-27CB1CAC629E}" type="pres">
      <dgm:prSet presAssocID="{A92DE2D3-03E1-BF41-B79F-46A5F8898D80}" presName="circ3" presStyleLbl="vennNode1" presStyleIdx="2" presStyleCnt="3" custLinFactNeighborX="292" custLinFactNeighborY="2083"/>
      <dgm:spPr/>
      <dgm:t>
        <a:bodyPr/>
        <a:lstStyle/>
        <a:p>
          <a:endParaRPr lang="en-US"/>
        </a:p>
      </dgm:t>
    </dgm:pt>
    <dgm:pt modelId="{F8996509-D2D8-D141-A6DB-FBC72DAAA432}" type="pres">
      <dgm:prSet presAssocID="{A92DE2D3-03E1-BF41-B79F-46A5F8898D80}" presName="circ3Tx" presStyleLbl="revTx" presStyleIdx="0" presStyleCnt="0">
        <dgm:presLayoutVars>
          <dgm:chMax val="0"/>
          <dgm:chPref val="0"/>
          <dgm:bulletEnabled val="1"/>
        </dgm:presLayoutVars>
      </dgm:prSet>
      <dgm:spPr/>
      <dgm:t>
        <a:bodyPr/>
        <a:lstStyle/>
        <a:p>
          <a:endParaRPr lang="en-US"/>
        </a:p>
      </dgm:t>
    </dgm:pt>
  </dgm:ptLst>
  <dgm:cxnLst>
    <dgm:cxn modelId="{52A36C67-9C7A-44CD-8A1B-A11FB970F8F2}" type="presOf" srcId="{9E660F1E-75B7-DF4D-ACBE-F09E3AD7A408}" destId="{CF02D33E-D184-7143-95F5-59648DE8590D}" srcOrd="0" destOrd="0" presId="urn:microsoft.com/office/officeart/2005/8/layout/venn1"/>
    <dgm:cxn modelId="{A655F923-EB78-0040-983D-3D5250310F42}" srcId="{2198A274-2C0C-F34F-B51B-C6EBC461DD1E}" destId="{9E660F1E-75B7-DF4D-ACBE-F09E3AD7A408}" srcOrd="0" destOrd="0" parTransId="{97467832-1CAE-214D-B3B1-C65C8C7D9C0B}" sibTransId="{C16F00A3-F61E-0D44-986D-8DCD862546A5}"/>
    <dgm:cxn modelId="{E7871453-FB5E-4987-9517-2EE94D7CE190}" type="presOf" srcId="{67EA365D-FF36-1845-9DD9-C11A16F0F77B}" destId="{A067F17E-5666-0540-8F9D-3278BD4FDC86}" srcOrd="1" destOrd="0" presId="urn:microsoft.com/office/officeart/2005/8/layout/venn1"/>
    <dgm:cxn modelId="{2FB24497-8614-4858-AACD-E0762C267130}" type="presOf" srcId="{9E660F1E-75B7-DF4D-ACBE-F09E3AD7A408}" destId="{6C5D0BDA-BA8A-5548-A2E4-4E9562A5F5EB}" srcOrd="1" destOrd="0" presId="urn:microsoft.com/office/officeart/2005/8/layout/venn1"/>
    <dgm:cxn modelId="{E75895E5-E466-4A36-A089-5E6DDEEB7C89}" type="presOf" srcId="{67EA365D-FF36-1845-9DD9-C11A16F0F77B}" destId="{5A31EB87-AC16-CD4E-9001-773F82A42D08}" srcOrd="0" destOrd="0" presId="urn:microsoft.com/office/officeart/2005/8/layout/venn1"/>
    <dgm:cxn modelId="{75A2ECC5-FA35-E24A-83D8-B55CB036A969}" srcId="{2198A274-2C0C-F34F-B51B-C6EBC461DD1E}" destId="{67EA365D-FF36-1845-9DD9-C11A16F0F77B}" srcOrd="1" destOrd="0" parTransId="{CBC2BB30-4C80-FF4C-9E8B-8D9E67EB706A}" sibTransId="{690195BD-5ED3-0B47-8CE8-A10DDD1B0BC0}"/>
    <dgm:cxn modelId="{4C541F75-63B9-B44A-88F4-2BB4953456BA}" srcId="{2198A274-2C0C-F34F-B51B-C6EBC461DD1E}" destId="{A92DE2D3-03E1-BF41-B79F-46A5F8898D80}" srcOrd="2" destOrd="0" parTransId="{048EFD14-B6B2-1142-A27E-005407081D27}" sibTransId="{840395CE-6E22-114E-978D-E22710F0C401}"/>
    <dgm:cxn modelId="{39FCA5BB-16FF-4427-9B33-14F1FDE5EB52}" type="presOf" srcId="{2198A274-2C0C-F34F-B51B-C6EBC461DD1E}" destId="{45A622E9-9A09-F84D-9088-F176353077AF}" srcOrd="0" destOrd="0" presId="urn:microsoft.com/office/officeart/2005/8/layout/venn1"/>
    <dgm:cxn modelId="{F9600764-2210-4690-8C4E-C9BDB8F4BFBF}" type="presOf" srcId="{A92DE2D3-03E1-BF41-B79F-46A5F8898D80}" destId="{F8996509-D2D8-D141-A6DB-FBC72DAAA432}" srcOrd="1" destOrd="0" presId="urn:microsoft.com/office/officeart/2005/8/layout/venn1"/>
    <dgm:cxn modelId="{AD8FA6E6-BCDB-40B0-A178-8F996F644037}" type="presOf" srcId="{A92DE2D3-03E1-BF41-B79F-46A5F8898D80}" destId="{C2E8FB3F-A07B-8F47-9C4B-27CB1CAC629E}" srcOrd="0" destOrd="0" presId="urn:microsoft.com/office/officeart/2005/8/layout/venn1"/>
    <dgm:cxn modelId="{285FFBD8-D077-4C7C-BD30-DBB35D010EE8}" type="presParOf" srcId="{45A622E9-9A09-F84D-9088-F176353077AF}" destId="{CF02D33E-D184-7143-95F5-59648DE8590D}" srcOrd="0" destOrd="0" presId="urn:microsoft.com/office/officeart/2005/8/layout/venn1"/>
    <dgm:cxn modelId="{1801C208-3993-4332-BE51-DEE5E1AB52E0}" type="presParOf" srcId="{45A622E9-9A09-F84D-9088-F176353077AF}" destId="{6C5D0BDA-BA8A-5548-A2E4-4E9562A5F5EB}" srcOrd="1" destOrd="0" presId="urn:microsoft.com/office/officeart/2005/8/layout/venn1"/>
    <dgm:cxn modelId="{97795C5E-F346-41B8-8230-FD2F8A250B05}" type="presParOf" srcId="{45A622E9-9A09-F84D-9088-F176353077AF}" destId="{5A31EB87-AC16-CD4E-9001-773F82A42D08}" srcOrd="2" destOrd="0" presId="urn:microsoft.com/office/officeart/2005/8/layout/venn1"/>
    <dgm:cxn modelId="{CDF2DF4B-DF61-485E-84AF-B1A9815BCCAD}" type="presParOf" srcId="{45A622E9-9A09-F84D-9088-F176353077AF}" destId="{A067F17E-5666-0540-8F9D-3278BD4FDC86}" srcOrd="3" destOrd="0" presId="urn:microsoft.com/office/officeart/2005/8/layout/venn1"/>
    <dgm:cxn modelId="{C357764A-5E2B-4184-8CC2-B7620ADC3BB4}" type="presParOf" srcId="{45A622E9-9A09-F84D-9088-F176353077AF}" destId="{C2E8FB3F-A07B-8F47-9C4B-27CB1CAC629E}" srcOrd="4" destOrd="0" presId="urn:microsoft.com/office/officeart/2005/8/layout/venn1"/>
    <dgm:cxn modelId="{9C09BBB8-3F96-483C-96A8-6A8D24829D04}" type="presParOf" srcId="{45A622E9-9A09-F84D-9088-F176353077AF}" destId="{F8996509-D2D8-D141-A6DB-FBC72DAAA432}"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02D33E-D184-7143-95F5-59648DE8590D}">
      <dsp:nvSpPr>
        <dsp:cNvPr id="0" name=""/>
        <dsp:cNvSpPr/>
      </dsp:nvSpPr>
      <dsp:spPr>
        <a:xfrm>
          <a:off x="3176111" y="36168"/>
          <a:ext cx="2486977" cy="2486977"/>
        </a:xfrm>
        <a:prstGeom prst="ellipse">
          <a:avLst/>
        </a:prstGeom>
        <a:gradFill rotWithShape="0">
          <a:gsLst>
            <a:gs pos="0">
              <a:schemeClr val="accent2">
                <a:alpha val="50000"/>
                <a:hueOff val="0"/>
                <a:satOff val="0"/>
                <a:lumOff val="0"/>
                <a:alphaOff val="0"/>
                <a:shade val="51000"/>
                <a:satMod val="130000"/>
              </a:schemeClr>
            </a:gs>
            <a:gs pos="80000">
              <a:schemeClr val="accent2">
                <a:alpha val="50000"/>
                <a:hueOff val="0"/>
                <a:satOff val="0"/>
                <a:lumOff val="0"/>
                <a:alphaOff val="0"/>
                <a:shade val="93000"/>
                <a:satMod val="130000"/>
              </a:schemeClr>
            </a:gs>
            <a:gs pos="100000">
              <a:schemeClr val="accent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b="1" kern="1200" dirty="0" smtClean="0">
              <a:latin typeface="Calibri"/>
              <a:cs typeface="Calibri"/>
            </a:rPr>
            <a:t>Sustainable household livelihoods</a:t>
          </a:r>
        </a:p>
      </dsp:txBody>
      <dsp:txXfrm>
        <a:off x="3507708" y="471389"/>
        <a:ext cx="1823783" cy="1119139"/>
      </dsp:txXfrm>
    </dsp:sp>
    <dsp:sp modelId="{5A31EB87-AC16-CD4E-9001-773F82A42D08}">
      <dsp:nvSpPr>
        <dsp:cNvPr id="0" name=""/>
        <dsp:cNvSpPr/>
      </dsp:nvSpPr>
      <dsp:spPr>
        <a:xfrm>
          <a:off x="4073495" y="1606172"/>
          <a:ext cx="2486977" cy="2486977"/>
        </a:xfrm>
        <a:prstGeom prst="ellipse">
          <a:avLst/>
        </a:prstGeom>
        <a:gradFill rotWithShape="0">
          <a:gsLst>
            <a:gs pos="0">
              <a:schemeClr val="accent2">
                <a:alpha val="50000"/>
                <a:hueOff val="-600003"/>
                <a:satOff val="-50000"/>
                <a:lumOff val="15000"/>
                <a:alphaOff val="0"/>
                <a:shade val="51000"/>
                <a:satMod val="130000"/>
              </a:schemeClr>
            </a:gs>
            <a:gs pos="80000">
              <a:schemeClr val="accent2">
                <a:alpha val="50000"/>
                <a:hueOff val="-600003"/>
                <a:satOff val="-50000"/>
                <a:lumOff val="15000"/>
                <a:alphaOff val="0"/>
                <a:shade val="93000"/>
                <a:satMod val="130000"/>
              </a:schemeClr>
            </a:gs>
            <a:gs pos="100000">
              <a:schemeClr val="accent2">
                <a:alpha val="50000"/>
                <a:hueOff val="-600003"/>
                <a:satOff val="-50000"/>
                <a:lumOff val="1500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b="1" kern="1200" dirty="0" smtClean="0">
              <a:latin typeface="Calibri"/>
              <a:cs typeface="Calibri"/>
            </a:rPr>
            <a:t>Provision of Assets &amp; Services</a:t>
          </a:r>
          <a:endParaRPr lang="en-US" sz="2000" b="1" kern="1200" dirty="0">
            <a:latin typeface="Calibri"/>
            <a:cs typeface="Calibri"/>
          </a:endParaRPr>
        </a:p>
      </dsp:txBody>
      <dsp:txXfrm>
        <a:off x="4834096" y="2248641"/>
        <a:ext cx="1492186" cy="1367837"/>
      </dsp:txXfrm>
    </dsp:sp>
    <dsp:sp modelId="{C2E8FB3F-A07B-8F47-9C4B-27CB1CAC629E}">
      <dsp:nvSpPr>
        <dsp:cNvPr id="0" name=""/>
        <dsp:cNvSpPr/>
      </dsp:nvSpPr>
      <dsp:spPr>
        <a:xfrm>
          <a:off x="2285989" y="1657976"/>
          <a:ext cx="2486977" cy="2486977"/>
        </a:xfrm>
        <a:prstGeom prst="ellipse">
          <a:avLst/>
        </a:prstGeom>
        <a:gradFill rotWithShape="0">
          <a:gsLst>
            <a:gs pos="0">
              <a:schemeClr val="accent2">
                <a:alpha val="50000"/>
                <a:hueOff val="-1200007"/>
                <a:satOff val="-100000"/>
                <a:lumOff val="30000"/>
                <a:alphaOff val="0"/>
                <a:shade val="51000"/>
                <a:satMod val="130000"/>
              </a:schemeClr>
            </a:gs>
            <a:gs pos="80000">
              <a:schemeClr val="accent2">
                <a:alpha val="50000"/>
                <a:hueOff val="-1200007"/>
                <a:satOff val="-100000"/>
                <a:lumOff val="30000"/>
                <a:alphaOff val="0"/>
                <a:shade val="93000"/>
                <a:satMod val="130000"/>
              </a:schemeClr>
            </a:gs>
            <a:gs pos="100000">
              <a:schemeClr val="accent2">
                <a:alpha val="50000"/>
                <a:hueOff val="-1200007"/>
                <a:satOff val="-100000"/>
                <a:lumOff val="3000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b="1" kern="1200" dirty="0" smtClean="0">
              <a:latin typeface="Calibri"/>
              <a:cs typeface="Calibri"/>
            </a:rPr>
            <a:t>Skills Development &amp; Graduation</a:t>
          </a:r>
          <a:endParaRPr lang="en-US" sz="2000" b="1" kern="1200" dirty="0">
            <a:latin typeface="Calibri"/>
            <a:cs typeface="Calibri"/>
          </a:endParaRPr>
        </a:p>
      </dsp:txBody>
      <dsp:txXfrm>
        <a:off x="2520179" y="2300445"/>
        <a:ext cx="1492186" cy="1367837"/>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BF5AFC8-36D8-4C7B-9933-788B089C835A}" type="datetimeFigureOut">
              <a:rPr lang="en-ZA" smtClean="0"/>
              <a:t>2014-11-27</a:t>
            </a:fld>
            <a:endParaRPr lang="en-ZA"/>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12F56F7A-B53F-48FA-990D-C11BA965739F}" type="slidenum">
              <a:rPr lang="en-ZA" smtClean="0"/>
              <a:t>‹#›</a:t>
            </a:fld>
            <a:endParaRPr lang="en-ZA"/>
          </a:p>
        </p:txBody>
      </p:sp>
    </p:spTree>
    <p:extLst>
      <p:ext uri="{BB962C8B-B14F-4D97-AF65-F5344CB8AC3E}">
        <p14:creationId xmlns:p14="http://schemas.microsoft.com/office/powerpoint/2010/main" val="12771762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366CD784-CE62-44BF-A2E0-7563EB9BC9AE}" type="datetimeFigureOut">
              <a:rPr lang="en-US" smtClean="0"/>
              <a:t>11/27/2014</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41B6806-AD3C-4360-97C4-7AFCCBFCCB8D}" type="slidenum">
              <a:rPr lang="en-US" smtClean="0"/>
              <a:t>‹#›</a:t>
            </a:fld>
            <a:endParaRPr lang="en-US"/>
          </a:p>
        </p:txBody>
      </p:sp>
    </p:spTree>
    <p:extLst>
      <p:ext uri="{BB962C8B-B14F-4D97-AF65-F5344CB8AC3E}">
        <p14:creationId xmlns:p14="http://schemas.microsoft.com/office/powerpoint/2010/main" val="193540166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853" indent="-285713" eaLnBrk="0" hangingPunct="0">
              <a:defRPr>
                <a:solidFill>
                  <a:schemeClr val="tx1"/>
                </a:solidFill>
                <a:latin typeface="Arial" pitchFamily="34" charset="0"/>
              </a:defRPr>
            </a:lvl2pPr>
            <a:lvl3pPr marL="1142851" indent="-228570" eaLnBrk="0" hangingPunct="0">
              <a:defRPr>
                <a:solidFill>
                  <a:schemeClr val="tx1"/>
                </a:solidFill>
                <a:latin typeface="Arial" pitchFamily="34" charset="0"/>
              </a:defRPr>
            </a:lvl3pPr>
            <a:lvl4pPr marL="1599992" indent="-228570" eaLnBrk="0" hangingPunct="0">
              <a:defRPr>
                <a:solidFill>
                  <a:schemeClr val="tx1"/>
                </a:solidFill>
                <a:latin typeface="Arial" pitchFamily="34" charset="0"/>
              </a:defRPr>
            </a:lvl4pPr>
            <a:lvl5pPr marL="2057132" indent="-228570" eaLnBrk="0" hangingPunct="0">
              <a:defRPr>
                <a:solidFill>
                  <a:schemeClr val="tx1"/>
                </a:solidFill>
                <a:latin typeface="Arial" pitchFamily="34" charset="0"/>
              </a:defRPr>
            </a:lvl5pPr>
            <a:lvl6pPr marL="2514273" indent="-228570" eaLnBrk="0" fontAlgn="base" hangingPunct="0">
              <a:spcBef>
                <a:spcPct val="0"/>
              </a:spcBef>
              <a:spcAft>
                <a:spcPct val="0"/>
              </a:spcAft>
              <a:defRPr>
                <a:solidFill>
                  <a:schemeClr val="tx1"/>
                </a:solidFill>
                <a:latin typeface="Arial" pitchFamily="34" charset="0"/>
              </a:defRPr>
            </a:lvl6pPr>
            <a:lvl7pPr marL="2971413" indent="-228570" eaLnBrk="0" fontAlgn="base" hangingPunct="0">
              <a:spcBef>
                <a:spcPct val="0"/>
              </a:spcBef>
              <a:spcAft>
                <a:spcPct val="0"/>
              </a:spcAft>
              <a:defRPr>
                <a:solidFill>
                  <a:schemeClr val="tx1"/>
                </a:solidFill>
                <a:latin typeface="Arial" pitchFamily="34" charset="0"/>
              </a:defRPr>
            </a:lvl7pPr>
            <a:lvl8pPr marL="3428554" indent="-228570" eaLnBrk="0" fontAlgn="base" hangingPunct="0">
              <a:spcBef>
                <a:spcPct val="0"/>
              </a:spcBef>
              <a:spcAft>
                <a:spcPct val="0"/>
              </a:spcAft>
              <a:defRPr>
                <a:solidFill>
                  <a:schemeClr val="tx1"/>
                </a:solidFill>
                <a:latin typeface="Arial" pitchFamily="34" charset="0"/>
              </a:defRPr>
            </a:lvl8pPr>
            <a:lvl9pPr marL="3885694" indent="-228570" eaLnBrk="0" fontAlgn="base" hangingPunct="0">
              <a:spcBef>
                <a:spcPct val="0"/>
              </a:spcBef>
              <a:spcAft>
                <a:spcPct val="0"/>
              </a:spcAft>
              <a:defRPr>
                <a:solidFill>
                  <a:schemeClr val="tx1"/>
                </a:solidFill>
                <a:latin typeface="Arial" pitchFamily="34" charset="0"/>
              </a:defRPr>
            </a:lvl9pPr>
          </a:lstStyle>
          <a:p>
            <a:pPr eaLnBrk="1" hangingPunct="1"/>
            <a:fld id="{0DF723C4-0478-40BA-A49C-C10BFE3132FC}" type="slidenum">
              <a:rPr lang="en-ZA">
                <a:solidFill>
                  <a:prstClr val="black"/>
                </a:solidFill>
              </a:rPr>
              <a:pPr eaLnBrk="1" hangingPunct="1"/>
              <a:t>1</a:t>
            </a:fld>
            <a:endParaRPr lang="en-ZA">
              <a:solidFill>
                <a:prstClr val="black"/>
              </a:solidFill>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32905" indent="-281887" eaLnBrk="0" hangingPunct="0">
              <a:defRPr sz="2400">
                <a:solidFill>
                  <a:schemeClr val="tx1"/>
                </a:solidFill>
                <a:latin typeface="Times New Roman" pitchFamily="18" charset="0"/>
              </a:defRPr>
            </a:lvl2pPr>
            <a:lvl3pPr marL="1127546" indent="-225510" eaLnBrk="0" hangingPunct="0">
              <a:defRPr sz="2400">
                <a:solidFill>
                  <a:schemeClr val="tx1"/>
                </a:solidFill>
                <a:latin typeface="Times New Roman" pitchFamily="18" charset="0"/>
              </a:defRPr>
            </a:lvl3pPr>
            <a:lvl4pPr marL="1578563" indent="-225510" eaLnBrk="0" hangingPunct="0">
              <a:defRPr sz="2400">
                <a:solidFill>
                  <a:schemeClr val="tx1"/>
                </a:solidFill>
                <a:latin typeface="Times New Roman" pitchFamily="18" charset="0"/>
              </a:defRPr>
            </a:lvl4pPr>
            <a:lvl5pPr marL="2029583" indent="-225510" eaLnBrk="0" hangingPunct="0">
              <a:defRPr sz="2400">
                <a:solidFill>
                  <a:schemeClr val="tx1"/>
                </a:solidFill>
                <a:latin typeface="Times New Roman" pitchFamily="18" charset="0"/>
              </a:defRPr>
            </a:lvl5pPr>
            <a:lvl6pPr marL="2480601" indent="-225510" algn="ctr" eaLnBrk="0" fontAlgn="base" hangingPunct="0">
              <a:spcBef>
                <a:spcPct val="0"/>
              </a:spcBef>
              <a:spcAft>
                <a:spcPct val="0"/>
              </a:spcAft>
              <a:defRPr sz="2400">
                <a:solidFill>
                  <a:schemeClr val="tx1"/>
                </a:solidFill>
                <a:latin typeface="Times New Roman" pitchFamily="18" charset="0"/>
              </a:defRPr>
            </a:lvl6pPr>
            <a:lvl7pPr marL="2931620" indent="-225510" algn="ctr" eaLnBrk="0" fontAlgn="base" hangingPunct="0">
              <a:spcBef>
                <a:spcPct val="0"/>
              </a:spcBef>
              <a:spcAft>
                <a:spcPct val="0"/>
              </a:spcAft>
              <a:defRPr sz="2400">
                <a:solidFill>
                  <a:schemeClr val="tx1"/>
                </a:solidFill>
                <a:latin typeface="Times New Roman" pitchFamily="18" charset="0"/>
              </a:defRPr>
            </a:lvl7pPr>
            <a:lvl8pPr marL="3382639" indent="-225510" algn="ctr" eaLnBrk="0" fontAlgn="base" hangingPunct="0">
              <a:spcBef>
                <a:spcPct val="0"/>
              </a:spcBef>
              <a:spcAft>
                <a:spcPct val="0"/>
              </a:spcAft>
              <a:defRPr sz="2400">
                <a:solidFill>
                  <a:schemeClr val="tx1"/>
                </a:solidFill>
                <a:latin typeface="Times New Roman" pitchFamily="18" charset="0"/>
              </a:defRPr>
            </a:lvl8pPr>
            <a:lvl9pPr marL="3833655" indent="-225510" algn="ctr" eaLnBrk="0" fontAlgn="base" hangingPunct="0">
              <a:spcBef>
                <a:spcPct val="0"/>
              </a:spcBef>
              <a:spcAft>
                <a:spcPct val="0"/>
              </a:spcAft>
              <a:defRPr sz="2400">
                <a:solidFill>
                  <a:schemeClr val="tx1"/>
                </a:solidFill>
                <a:latin typeface="Times New Roman" pitchFamily="18" charset="0"/>
              </a:defRPr>
            </a:lvl9pPr>
          </a:lstStyle>
          <a:p>
            <a:pPr eaLnBrk="1" hangingPunct="1"/>
            <a:fld id="{3A844987-790F-438E-8459-073D6B273869}" type="slidenum">
              <a:rPr lang="en-ZA" sz="1200">
                <a:solidFill>
                  <a:prstClr val="black"/>
                </a:solidFill>
              </a:rPr>
              <a:pPr eaLnBrk="1" hangingPunct="1"/>
              <a:t>2</a:t>
            </a:fld>
            <a:endParaRPr lang="en-ZA" sz="1200">
              <a:solidFill>
                <a:prstClr val="black"/>
              </a:solidFill>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D41B6806-AD3C-4360-97C4-7AFCCBFCCB8D}" type="slidenum">
              <a:rPr lang="en-US" smtClean="0"/>
              <a:t>4</a:t>
            </a:fld>
            <a:endParaRPr lang="en-US"/>
          </a:p>
        </p:txBody>
      </p:sp>
    </p:spTree>
    <p:extLst>
      <p:ext uri="{BB962C8B-B14F-4D97-AF65-F5344CB8AC3E}">
        <p14:creationId xmlns:p14="http://schemas.microsoft.com/office/powerpoint/2010/main" val="2502159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32905" indent="-281887" eaLnBrk="0" hangingPunct="0">
              <a:defRPr sz="2400">
                <a:solidFill>
                  <a:schemeClr val="tx1"/>
                </a:solidFill>
                <a:latin typeface="Times New Roman" pitchFamily="18" charset="0"/>
              </a:defRPr>
            </a:lvl2pPr>
            <a:lvl3pPr marL="1127546" indent="-225510" eaLnBrk="0" hangingPunct="0">
              <a:defRPr sz="2400">
                <a:solidFill>
                  <a:schemeClr val="tx1"/>
                </a:solidFill>
                <a:latin typeface="Times New Roman" pitchFamily="18" charset="0"/>
              </a:defRPr>
            </a:lvl3pPr>
            <a:lvl4pPr marL="1578563" indent="-225510" eaLnBrk="0" hangingPunct="0">
              <a:defRPr sz="2400">
                <a:solidFill>
                  <a:schemeClr val="tx1"/>
                </a:solidFill>
                <a:latin typeface="Times New Roman" pitchFamily="18" charset="0"/>
              </a:defRPr>
            </a:lvl4pPr>
            <a:lvl5pPr marL="2029583" indent="-225510" eaLnBrk="0" hangingPunct="0">
              <a:defRPr sz="2400">
                <a:solidFill>
                  <a:schemeClr val="tx1"/>
                </a:solidFill>
                <a:latin typeface="Times New Roman" pitchFamily="18" charset="0"/>
              </a:defRPr>
            </a:lvl5pPr>
            <a:lvl6pPr marL="2480601" indent="-225510" algn="ctr" eaLnBrk="0" fontAlgn="base" hangingPunct="0">
              <a:spcBef>
                <a:spcPct val="0"/>
              </a:spcBef>
              <a:spcAft>
                <a:spcPct val="0"/>
              </a:spcAft>
              <a:defRPr sz="2400">
                <a:solidFill>
                  <a:schemeClr val="tx1"/>
                </a:solidFill>
                <a:latin typeface="Times New Roman" pitchFamily="18" charset="0"/>
              </a:defRPr>
            </a:lvl6pPr>
            <a:lvl7pPr marL="2931620" indent="-225510" algn="ctr" eaLnBrk="0" fontAlgn="base" hangingPunct="0">
              <a:spcBef>
                <a:spcPct val="0"/>
              </a:spcBef>
              <a:spcAft>
                <a:spcPct val="0"/>
              </a:spcAft>
              <a:defRPr sz="2400">
                <a:solidFill>
                  <a:schemeClr val="tx1"/>
                </a:solidFill>
                <a:latin typeface="Times New Roman" pitchFamily="18" charset="0"/>
              </a:defRPr>
            </a:lvl7pPr>
            <a:lvl8pPr marL="3382639" indent="-225510" algn="ctr" eaLnBrk="0" fontAlgn="base" hangingPunct="0">
              <a:spcBef>
                <a:spcPct val="0"/>
              </a:spcBef>
              <a:spcAft>
                <a:spcPct val="0"/>
              </a:spcAft>
              <a:defRPr sz="2400">
                <a:solidFill>
                  <a:schemeClr val="tx1"/>
                </a:solidFill>
                <a:latin typeface="Times New Roman" pitchFamily="18" charset="0"/>
              </a:defRPr>
            </a:lvl8pPr>
            <a:lvl9pPr marL="3833655" indent="-225510" algn="ctr" eaLnBrk="0" fontAlgn="base" hangingPunct="0">
              <a:spcBef>
                <a:spcPct val="0"/>
              </a:spcBef>
              <a:spcAft>
                <a:spcPct val="0"/>
              </a:spcAft>
              <a:defRPr sz="2400">
                <a:solidFill>
                  <a:schemeClr val="tx1"/>
                </a:solidFill>
                <a:latin typeface="Times New Roman" pitchFamily="18" charset="0"/>
              </a:defRPr>
            </a:lvl9pPr>
          </a:lstStyle>
          <a:p>
            <a:pPr eaLnBrk="1" hangingPunct="1"/>
            <a:fld id="{3A844987-790F-438E-8459-073D6B273869}" type="slidenum">
              <a:rPr lang="en-ZA" sz="1200">
                <a:solidFill>
                  <a:prstClr val="black"/>
                </a:solidFill>
              </a:rPr>
              <a:pPr eaLnBrk="1" hangingPunct="1"/>
              <a:t>7</a:t>
            </a:fld>
            <a:endParaRPr lang="en-ZA" sz="1200">
              <a:solidFill>
                <a:prstClr val="black"/>
              </a:solidFill>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Date Placeholder 3"/>
          <p:cNvSpPr>
            <a:spLocks noGrp="1"/>
          </p:cNvSpPr>
          <p:nvPr>
            <p:ph type="dt" idx="10"/>
          </p:nvPr>
        </p:nvSpPr>
        <p:spPr/>
        <p:txBody>
          <a:bodyPr/>
          <a:lstStyle/>
          <a:p>
            <a:fld id="{AA2CEB4C-364C-674E-A933-C3977187AE0B}" type="datetime1">
              <a:rPr lang="id-ID" smtClean="0">
                <a:solidFill>
                  <a:prstClr val="black"/>
                </a:solidFill>
              </a:rPr>
              <a:pPr/>
              <a:t>27/11/2014</a:t>
            </a:fld>
            <a:endParaRPr lang="id-ID">
              <a:solidFill>
                <a:prstClr val="black"/>
              </a:solidFill>
            </a:endParaRPr>
          </a:p>
        </p:txBody>
      </p:sp>
      <p:sp>
        <p:nvSpPr>
          <p:cNvPr id="5" name="Slide Number Placeholder 4"/>
          <p:cNvSpPr>
            <a:spLocks noGrp="1"/>
          </p:cNvSpPr>
          <p:nvPr>
            <p:ph type="sldNum" sz="quarter" idx="11"/>
          </p:nvPr>
        </p:nvSpPr>
        <p:spPr/>
        <p:txBody>
          <a:bodyPr/>
          <a:lstStyle/>
          <a:p>
            <a:fld id="{58DA8B1A-13F2-1446-8603-74185E46CFC5}" type="slidenum">
              <a:rPr lang="id-ID" smtClean="0">
                <a:solidFill>
                  <a:prstClr val="black"/>
                </a:solidFill>
              </a:rPr>
              <a:pPr/>
              <a:t>8</a:t>
            </a:fld>
            <a:endParaRPr lang="id-ID">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41B6806-AD3C-4360-97C4-7AFCCBFCCB8D}" type="slidenum">
              <a:rPr lang="en-US" smtClean="0"/>
              <a:t>21</a:t>
            </a:fld>
            <a:endParaRPr lang="en-US"/>
          </a:p>
        </p:txBody>
      </p:sp>
    </p:spTree>
    <p:extLst>
      <p:ext uri="{BB962C8B-B14F-4D97-AF65-F5344CB8AC3E}">
        <p14:creationId xmlns:p14="http://schemas.microsoft.com/office/powerpoint/2010/main" val="2147089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p:txBody>
          <a:bodyPr/>
          <a:lstStyle>
            <a:lvl1pPr eaLnBrk="0" hangingPunct="0">
              <a:defRPr>
                <a:solidFill>
                  <a:schemeClr val="tx1"/>
                </a:solidFill>
                <a:latin typeface="Arial" pitchFamily="34" charset="0"/>
              </a:defRPr>
            </a:lvl1pPr>
            <a:lvl2pPr marL="751345" indent="-288979" eaLnBrk="0" hangingPunct="0">
              <a:defRPr>
                <a:solidFill>
                  <a:schemeClr val="tx1"/>
                </a:solidFill>
                <a:latin typeface="Arial" pitchFamily="34" charset="0"/>
              </a:defRPr>
            </a:lvl2pPr>
            <a:lvl3pPr marL="1155916" indent="-231183" eaLnBrk="0" hangingPunct="0">
              <a:defRPr>
                <a:solidFill>
                  <a:schemeClr val="tx1"/>
                </a:solidFill>
                <a:latin typeface="Arial" pitchFamily="34" charset="0"/>
              </a:defRPr>
            </a:lvl3pPr>
            <a:lvl4pPr marL="1618282" indent="-231183" eaLnBrk="0" hangingPunct="0">
              <a:defRPr>
                <a:solidFill>
                  <a:schemeClr val="tx1"/>
                </a:solidFill>
                <a:latin typeface="Arial" pitchFamily="34" charset="0"/>
              </a:defRPr>
            </a:lvl4pPr>
            <a:lvl5pPr marL="2080649" indent="-231183" eaLnBrk="0" hangingPunct="0">
              <a:defRPr>
                <a:solidFill>
                  <a:schemeClr val="tx1"/>
                </a:solidFill>
                <a:latin typeface="Arial" pitchFamily="34" charset="0"/>
              </a:defRPr>
            </a:lvl5pPr>
            <a:lvl6pPr marL="2543015" indent="-231183" eaLnBrk="0" fontAlgn="base" hangingPunct="0">
              <a:spcBef>
                <a:spcPct val="0"/>
              </a:spcBef>
              <a:spcAft>
                <a:spcPct val="0"/>
              </a:spcAft>
              <a:defRPr>
                <a:solidFill>
                  <a:schemeClr val="tx1"/>
                </a:solidFill>
                <a:latin typeface="Arial" pitchFamily="34" charset="0"/>
              </a:defRPr>
            </a:lvl6pPr>
            <a:lvl7pPr marL="3005381" indent="-231183" eaLnBrk="0" fontAlgn="base" hangingPunct="0">
              <a:spcBef>
                <a:spcPct val="0"/>
              </a:spcBef>
              <a:spcAft>
                <a:spcPct val="0"/>
              </a:spcAft>
              <a:defRPr>
                <a:solidFill>
                  <a:schemeClr val="tx1"/>
                </a:solidFill>
                <a:latin typeface="Arial" pitchFamily="34" charset="0"/>
              </a:defRPr>
            </a:lvl7pPr>
            <a:lvl8pPr marL="3467748" indent="-231183" eaLnBrk="0" fontAlgn="base" hangingPunct="0">
              <a:spcBef>
                <a:spcPct val="0"/>
              </a:spcBef>
              <a:spcAft>
                <a:spcPct val="0"/>
              </a:spcAft>
              <a:defRPr>
                <a:solidFill>
                  <a:schemeClr val="tx1"/>
                </a:solidFill>
                <a:latin typeface="Arial" pitchFamily="34" charset="0"/>
              </a:defRPr>
            </a:lvl8pPr>
            <a:lvl9pPr marL="3930114" indent="-231183" eaLnBrk="0" fontAlgn="base" hangingPunct="0">
              <a:spcBef>
                <a:spcPct val="0"/>
              </a:spcBef>
              <a:spcAft>
                <a:spcPct val="0"/>
              </a:spcAft>
              <a:defRPr>
                <a:solidFill>
                  <a:schemeClr val="tx1"/>
                </a:solidFill>
                <a:latin typeface="Arial" pitchFamily="34" charset="0"/>
              </a:defRPr>
            </a:lvl9pPr>
          </a:lstStyle>
          <a:p>
            <a:pPr eaLnBrk="1" hangingPunct="1">
              <a:defRPr/>
            </a:pPr>
            <a:fld id="{17F5B2C6-BB96-4525-898C-813B7D8AD839}" type="slidenum">
              <a:rPr lang="en-US" smtClean="0">
                <a:ea typeface="MS PGothic" pitchFamily="34" charset="-128"/>
              </a:rPr>
              <a:pPr eaLnBrk="1" hangingPunct="1">
                <a:defRPr/>
              </a:pPr>
              <a:t>23</a:t>
            </a:fld>
            <a:endParaRPr lang="en-US" smtClean="0">
              <a:ea typeface="MS PGothic" pitchFamily="34" charset="-128"/>
            </a:endParaRPr>
          </a:p>
        </p:txBody>
      </p:sp>
      <p:sp>
        <p:nvSpPr>
          <p:cNvPr id="60419" name="Rectangle 7"/>
          <p:cNvSpPr txBox="1">
            <a:spLocks noGrp="1" noChangeArrowheads="1"/>
          </p:cNvSpPr>
          <p:nvPr/>
        </p:nvSpPr>
        <p:spPr bwMode="auto">
          <a:xfrm>
            <a:off x="3851099" y="9429987"/>
            <a:ext cx="2946576" cy="496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68" tIns="46235" rIns="92468" bIns="46235" anchor="b"/>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a:fld id="{914149E3-A44A-4650-9ECD-EEEFF6748820}" type="slidenum">
              <a:rPr lang="en-ZA" altLang="en-US">
                <a:latin typeface="Times New Roman" pitchFamily="18" charset="0"/>
                <a:ea typeface="MS PGothic" pitchFamily="34" charset="-128"/>
              </a:rPr>
              <a:pPr algn="r"/>
              <a:t>23</a:t>
            </a:fld>
            <a:endParaRPr lang="en-ZA" altLang="en-US">
              <a:latin typeface="Times New Roman" pitchFamily="18" charset="0"/>
              <a:ea typeface="MS PGothic" pitchFamily="34" charset="-128"/>
            </a:endParaRPr>
          </a:p>
        </p:txBody>
      </p:sp>
      <p:sp>
        <p:nvSpPr>
          <p:cNvPr id="6042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1" name="Rectangle 3"/>
          <p:cNvSpPr>
            <a:spLocks noGrp="1" noChangeArrowheads="1"/>
          </p:cNvSpPr>
          <p:nvPr>
            <p:ph type="body" idx="1"/>
          </p:nvPr>
        </p:nvSpPr>
        <p:spPr bwMode="auto">
          <a:xfrm>
            <a:off x="907760" y="4715793"/>
            <a:ext cx="4982156" cy="44666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AA79F5B9-7629-4425-AB03-2F5F77C691A9}" type="datetime1">
              <a:rPr lang="en-US" smtClean="0">
                <a:solidFill>
                  <a:prstClr val="black">
                    <a:lumMod val="65000"/>
                    <a:lumOff val="35000"/>
                  </a:prstClr>
                </a:solidFill>
              </a:rPr>
              <a:t>11/27/2014</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FC383D1-5BB7-4D72-969F-5D5685A82538}"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46906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5C6F2B8-AC43-49B3-8B31-A081801754BD}" type="datetime1">
              <a:rPr lang="en-US" smtClean="0">
                <a:solidFill>
                  <a:prstClr val="black">
                    <a:lumMod val="65000"/>
                    <a:lumOff val="35000"/>
                  </a:prstClr>
                </a:solidFill>
              </a:rPr>
              <a:t>11/27/2014</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4017EF0-9128-4A59-A9C5-B387B10B811C}"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884502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3AC0320-3BF2-4E5F-9A58-9008DFA2CA27}" type="datetime1">
              <a:rPr lang="en-US" smtClean="0">
                <a:solidFill>
                  <a:prstClr val="black">
                    <a:lumMod val="65000"/>
                    <a:lumOff val="35000"/>
                  </a:prstClr>
                </a:solidFill>
              </a:rPr>
              <a:t>11/27/2014</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21EA57B-1D72-4B92-BA5A-14D3C26B99B0}"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9340933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rtlCol="0">
            <a:normAutofit/>
          </a:bodyPr>
          <a:lstStyle/>
          <a:p>
            <a:pPr lvl="0"/>
            <a:endParaRPr lang="en-US" noProof="0" smtClean="0"/>
          </a:p>
        </p:txBody>
      </p:sp>
      <p:sp>
        <p:nvSpPr>
          <p:cNvPr id="4" name="Date Placeholder 3"/>
          <p:cNvSpPr>
            <a:spLocks noGrp="1"/>
          </p:cNvSpPr>
          <p:nvPr>
            <p:ph type="dt" sz="half" idx="10"/>
          </p:nvPr>
        </p:nvSpPr>
        <p:spPr/>
        <p:txBody>
          <a:bodyPr/>
          <a:lstStyle>
            <a:lvl1pPr>
              <a:defRPr/>
            </a:lvl1pPr>
          </a:lstStyle>
          <a:p>
            <a:pPr>
              <a:defRPr/>
            </a:pPr>
            <a:fld id="{D4FD52A7-54B8-432E-84AB-216A09C8A513}" type="datetime1">
              <a:rPr lang="en-US" smtClean="0">
                <a:solidFill>
                  <a:prstClr val="black">
                    <a:lumMod val="65000"/>
                    <a:lumOff val="35000"/>
                  </a:prstClr>
                </a:solidFill>
              </a:rPr>
              <a:t>11/27/2014</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442BA99-F370-4288-9208-C2A8BA3EBF55}"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3046551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ZA"/>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Rectangle 5"/>
          <p:cNvSpPr>
            <a:spLocks noGrp="1" noChangeArrowheads="1"/>
          </p:cNvSpPr>
          <p:nvPr>
            <p:ph type="ftr" sz="quarter" idx="10"/>
          </p:nvPr>
        </p:nvSpPr>
        <p:spPr/>
        <p:txBody>
          <a:bodyPr/>
          <a:lstStyle>
            <a:lvl1pPr>
              <a:defRPr/>
            </a:lvl1pPr>
          </a:lstStyle>
          <a:p>
            <a:pPr>
              <a:defRPr/>
            </a:pPr>
            <a:endParaRPr lang="en-US">
              <a:solidFill>
                <a:prstClr val="black">
                  <a:lumMod val="65000"/>
                  <a:lumOff val="35000"/>
                </a:prstClr>
              </a:solidFill>
            </a:endParaRPr>
          </a:p>
        </p:txBody>
      </p:sp>
      <p:sp>
        <p:nvSpPr>
          <p:cNvPr id="6" name="Rectangle 6"/>
          <p:cNvSpPr>
            <a:spLocks noGrp="1" noChangeArrowheads="1"/>
          </p:cNvSpPr>
          <p:nvPr>
            <p:ph type="sldNum" sz="quarter" idx="11"/>
          </p:nvPr>
        </p:nvSpPr>
        <p:spPr/>
        <p:txBody>
          <a:bodyPr/>
          <a:lstStyle>
            <a:lvl1pPr>
              <a:defRPr/>
            </a:lvl1pPr>
          </a:lstStyle>
          <a:p>
            <a:pPr>
              <a:defRPr/>
            </a:pPr>
            <a:fld id="{2035FD8B-FCB6-4C30-9F91-F274FD5DE46A}"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7005481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a:lvl1pPr>
          </a:lstStyle>
          <a:p>
            <a:pPr>
              <a:defRPr/>
            </a:pPr>
            <a:fld id="{F34720EB-1845-4092-921F-B001196793A5}" type="datetime1">
              <a:rPr lang="en-US" smtClean="0">
                <a:solidFill>
                  <a:prstClr val="black">
                    <a:lumMod val="65000"/>
                    <a:lumOff val="35000"/>
                  </a:prstClr>
                </a:solidFill>
              </a:rPr>
              <a:t>11/27/2014</a:t>
            </a:fld>
            <a:endParaRPr lang="en-US">
              <a:solidFill>
                <a:prstClr val="black">
                  <a:lumMod val="65000"/>
                  <a:lumOff val="35000"/>
                </a:prstClr>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prstClr val="black">
                  <a:lumMod val="65000"/>
                  <a:lumOff val="35000"/>
                </a:prstClr>
              </a:solidFill>
            </a:endParaRPr>
          </a:p>
        </p:txBody>
      </p:sp>
      <p:sp>
        <p:nvSpPr>
          <p:cNvPr id="6" name="Rectangle 6"/>
          <p:cNvSpPr>
            <a:spLocks noGrp="1" noChangeArrowheads="1"/>
          </p:cNvSpPr>
          <p:nvPr>
            <p:ph type="sldNum" sz="quarter" idx="12"/>
          </p:nvPr>
        </p:nvSpPr>
        <p:spPr/>
        <p:txBody>
          <a:bodyPr/>
          <a:lstStyle>
            <a:lvl1pPr>
              <a:defRPr/>
            </a:lvl1pPr>
          </a:lstStyle>
          <a:p>
            <a:pPr>
              <a:defRPr/>
            </a:pPr>
            <a:fld id="{8B60CBAB-EF2E-4B22-8C0F-175F0D7A48E5}"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1281778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ea typeface="ＭＳ Ｐゴシック" pitchFamily="-112" charset="-128"/>
              </a:defRPr>
            </a:lvl1pPr>
          </a:lstStyle>
          <a:p>
            <a:pPr>
              <a:defRPr/>
            </a:pPr>
            <a:fld id="{AFF0A5FF-75E2-4BF7-953E-5F716F8EE636}" type="datetime1">
              <a:rPr lang="en-US" smtClean="0"/>
              <a:t>11/27/2014</a:t>
            </a:fld>
            <a:endParaRPr lang="en-US" dirty="0"/>
          </a:p>
        </p:txBody>
      </p:sp>
      <p:sp>
        <p:nvSpPr>
          <p:cNvPr id="5" name="Rectangle 5"/>
          <p:cNvSpPr>
            <a:spLocks noGrp="1" noChangeArrowheads="1"/>
          </p:cNvSpPr>
          <p:nvPr>
            <p:ph type="ftr" sz="quarter" idx="11"/>
          </p:nvPr>
        </p:nvSpPr>
        <p:spPr/>
        <p:txBody>
          <a:bodyPr/>
          <a:lstStyle>
            <a:lvl1pPr>
              <a:defRPr>
                <a:ea typeface="ＭＳ Ｐゴシック" pitchFamily="-112"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a:ea typeface="ＭＳ Ｐゴシック" pitchFamily="-112" charset="-128"/>
              </a:defRPr>
            </a:lvl1pPr>
          </a:lstStyle>
          <a:p>
            <a:pPr>
              <a:defRPr/>
            </a:pPr>
            <a:fld id="{94919093-5DA7-4B9F-8E82-0EFF2806DF7F}" type="slidenum">
              <a:rPr lang="en-US"/>
              <a:pPr>
                <a:defRPr/>
              </a:pPr>
              <a:t>‹#›</a:t>
            </a:fld>
            <a:endParaRPr lang="en-US" dirty="0"/>
          </a:p>
        </p:txBody>
      </p:sp>
    </p:spTree>
    <p:extLst>
      <p:ext uri="{BB962C8B-B14F-4D97-AF65-F5344CB8AC3E}">
        <p14:creationId xmlns:p14="http://schemas.microsoft.com/office/powerpoint/2010/main" val="29713922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ea typeface="ＭＳ Ｐゴシック" pitchFamily="-112" charset="-128"/>
              </a:defRPr>
            </a:lvl1pPr>
          </a:lstStyle>
          <a:p>
            <a:pPr>
              <a:defRPr/>
            </a:pPr>
            <a:fld id="{D745EAE5-5F13-4330-9C3C-F3F43AA14B32}" type="datetime1">
              <a:rPr lang="en-US" smtClean="0"/>
              <a:t>11/27/2014</a:t>
            </a:fld>
            <a:endParaRPr lang="en-US" dirty="0"/>
          </a:p>
        </p:txBody>
      </p:sp>
      <p:sp>
        <p:nvSpPr>
          <p:cNvPr id="5" name="Rectangle 5"/>
          <p:cNvSpPr>
            <a:spLocks noGrp="1" noChangeArrowheads="1"/>
          </p:cNvSpPr>
          <p:nvPr>
            <p:ph type="ftr" sz="quarter" idx="11"/>
          </p:nvPr>
        </p:nvSpPr>
        <p:spPr/>
        <p:txBody>
          <a:bodyPr/>
          <a:lstStyle>
            <a:lvl1pPr>
              <a:defRPr>
                <a:ea typeface="ＭＳ Ｐゴシック" pitchFamily="-112"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a:ea typeface="ＭＳ Ｐゴシック" pitchFamily="-112" charset="-128"/>
              </a:defRPr>
            </a:lvl1pPr>
          </a:lstStyle>
          <a:p>
            <a:pPr>
              <a:defRPr/>
            </a:pPr>
            <a:fld id="{B0231347-D582-4734-BE82-73B05E38906F}" type="slidenum">
              <a:rPr lang="en-US"/>
              <a:pPr>
                <a:defRPr/>
              </a:pPr>
              <a:t>‹#›</a:t>
            </a:fld>
            <a:endParaRPr lang="en-US" dirty="0"/>
          </a:p>
        </p:txBody>
      </p:sp>
    </p:spTree>
    <p:extLst>
      <p:ext uri="{BB962C8B-B14F-4D97-AF65-F5344CB8AC3E}">
        <p14:creationId xmlns:p14="http://schemas.microsoft.com/office/powerpoint/2010/main" val="18142610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ea typeface="ＭＳ Ｐゴシック" pitchFamily="-112" charset="-128"/>
              </a:defRPr>
            </a:lvl1pPr>
          </a:lstStyle>
          <a:p>
            <a:pPr>
              <a:defRPr/>
            </a:pPr>
            <a:fld id="{B9F9EBCB-6827-4A56-B44C-E370A81F42D6}" type="datetime1">
              <a:rPr lang="en-US" smtClean="0"/>
              <a:t>11/27/2014</a:t>
            </a:fld>
            <a:endParaRPr lang="en-US" dirty="0"/>
          </a:p>
        </p:txBody>
      </p:sp>
      <p:sp>
        <p:nvSpPr>
          <p:cNvPr id="5" name="Rectangle 5"/>
          <p:cNvSpPr>
            <a:spLocks noGrp="1" noChangeArrowheads="1"/>
          </p:cNvSpPr>
          <p:nvPr>
            <p:ph type="ftr" sz="quarter" idx="11"/>
          </p:nvPr>
        </p:nvSpPr>
        <p:spPr/>
        <p:txBody>
          <a:bodyPr/>
          <a:lstStyle>
            <a:lvl1pPr>
              <a:defRPr>
                <a:ea typeface="ＭＳ Ｐゴシック" pitchFamily="-112"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a:ea typeface="ＭＳ Ｐゴシック" pitchFamily="-112" charset="-128"/>
              </a:defRPr>
            </a:lvl1pPr>
          </a:lstStyle>
          <a:p>
            <a:pPr>
              <a:defRPr/>
            </a:pPr>
            <a:fld id="{B5AF396F-1AD0-46FB-A3EF-66D8CFEF0644}" type="slidenum">
              <a:rPr lang="en-US"/>
              <a:pPr>
                <a:defRPr/>
              </a:pPr>
              <a:t>‹#›</a:t>
            </a:fld>
            <a:endParaRPr lang="en-US" dirty="0"/>
          </a:p>
        </p:txBody>
      </p:sp>
    </p:spTree>
    <p:extLst>
      <p:ext uri="{BB962C8B-B14F-4D97-AF65-F5344CB8AC3E}">
        <p14:creationId xmlns:p14="http://schemas.microsoft.com/office/powerpoint/2010/main" val="25010291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ea typeface="ＭＳ Ｐゴシック" pitchFamily="-112" charset="-128"/>
              </a:defRPr>
            </a:lvl1pPr>
          </a:lstStyle>
          <a:p>
            <a:pPr>
              <a:defRPr/>
            </a:pPr>
            <a:fld id="{89D62D9B-9335-49FF-897C-F5098D473183}" type="datetime1">
              <a:rPr lang="en-US" smtClean="0"/>
              <a:t>11/27/2014</a:t>
            </a:fld>
            <a:endParaRPr lang="en-US" dirty="0"/>
          </a:p>
        </p:txBody>
      </p:sp>
      <p:sp>
        <p:nvSpPr>
          <p:cNvPr id="6" name="Rectangle 5"/>
          <p:cNvSpPr>
            <a:spLocks noGrp="1" noChangeArrowheads="1"/>
          </p:cNvSpPr>
          <p:nvPr>
            <p:ph type="ftr" sz="quarter" idx="11"/>
          </p:nvPr>
        </p:nvSpPr>
        <p:spPr/>
        <p:txBody>
          <a:bodyPr/>
          <a:lstStyle>
            <a:lvl1pPr>
              <a:defRPr>
                <a:ea typeface="ＭＳ Ｐゴシック" pitchFamily="-112" charset="-128"/>
              </a:defRPr>
            </a:lvl1pPr>
          </a:lstStyle>
          <a:p>
            <a:pPr>
              <a:defRPr/>
            </a:pPr>
            <a:endParaRPr lang="en-US"/>
          </a:p>
        </p:txBody>
      </p:sp>
      <p:sp>
        <p:nvSpPr>
          <p:cNvPr id="7" name="Rectangle 6"/>
          <p:cNvSpPr>
            <a:spLocks noGrp="1" noChangeArrowheads="1"/>
          </p:cNvSpPr>
          <p:nvPr>
            <p:ph type="sldNum" sz="quarter" idx="12"/>
          </p:nvPr>
        </p:nvSpPr>
        <p:spPr/>
        <p:txBody>
          <a:bodyPr/>
          <a:lstStyle>
            <a:lvl1pPr>
              <a:defRPr>
                <a:ea typeface="ＭＳ Ｐゴシック" pitchFamily="-112" charset="-128"/>
              </a:defRPr>
            </a:lvl1pPr>
          </a:lstStyle>
          <a:p>
            <a:pPr>
              <a:defRPr/>
            </a:pPr>
            <a:fld id="{7D382EAF-0491-404C-9871-04779C67EC46}" type="slidenum">
              <a:rPr lang="en-US"/>
              <a:pPr>
                <a:defRPr/>
              </a:pPr>
              <a:t>‹#›</a:t>
            </a:fld>
            <a:endParaRPr lang="en-US" dirty="0"/>
          </a:p>
        </p:txBody>
      </p:sp>
    </p:spTree>
    <p:extLst>
      <p:ext uri="{BB962C8B-B14F-4D97-AF65-F5344CB8AC3E}">
        <p14:creationId xmlns:p14="http://schemas.microsoft.com/office/powerpoint/2010/main" val="8995374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ea typeface="ＭＳ Ｐゴシック" pitchFamily="-112" charset="-128"/>
              </a:defRPr>
            </a:lvl1pPr>
          </a:lstStyle>
          <a:p>
            <a:pPr>
              <a:defRPr/>
            </a:pPr>
            <a:fld id="{90C6932C-EAA9-45DD-9165-CA85D49CAB49}" type="datetime1">
              <a:rPr lang="en-US" smtClean="0"/>
              <a:t>11/27/2014</a:t>
            </a:fld>
            <a:endParaRPr lang="en-US" dirty="0"/>
          </a:p>
        </p:txBody>
      </p:sp>
      <p:sp>
        <p:nvSpPr>
          <p:cNvPr id="8" name="Rectangle 5"/>
          <p:cNvSpPr>
            <a:spLocks noGrp="1" noChangeArrowheads="1"/>
          </p:cNvSpPr>
          <p:nvPr>
            <p:ph type="ftr" sz="quarter" idx="11"/>
          </p:nvPr>
        </p:nvSpPr>
        <p:spPr/>
        <p:txBody>
          <a:bodyPr/>
          <a:lstStyle>
            <a:lvl1pPr>
              <a:defRPr>
                <a:ea typeface="ＭＳ Ｐゴシック" pitchFamily="-112" charset="-128"/>
              </a:defRPr>
            </a:lvl1pPr>
          </a:lstStyle>
          <a:p>
            <a:pPr>
              <a:defRPr/>
            </a:pPr>
            <a:endParaRPr lang="en-US"/>
          </a:p>
        </p:txBody>
      </p:sp>
      <p:sp>
        <p:nvSpPr>
          <p:cNvPr id="9" name="Rectangle 6"/>
          <p:cNvSpPr>
            <a:spLocks noGrp="1" noChangeArrowheads="1"/>
          </p:cNvSpPr>
          <p:nvPr>
            <p:ph type="sldNum" sz="quarter" idx="12"/>
          </p:nvPr>
        </p:nvSpPr>
        <p:spPr/>
        <p:txBody>
          <a:bodyPr/>
          <a:lstStyle>
            <a:lvl1pPr>
              <a:defRPr>
                <a:ea typeface="ＭＳ Ｐゴシック" pitchFamily="-112" charset="-128"/>
              </a:defRPr>
            </a:lvl1pPr>
          </a:lstStyle>
          <a:p>
            <a:pPr>
              <a:defRPr/>
            </a:pPr>
            <a:fld id="{F49BBA93-48F2-4ACE-8B36-FA0CFF205A73}" type="slidenum">
              <a:rPr lang="en-US"/>
              <a:pPr>
                <a:defRPr/>
              </a:pPr>
              <a:t>‹#›</a:t>
            </a:fld>
            <a:endParaRPr lang="en-US" dirty="0"/>
          </a:p>
        </p:txBody>
      </p:sp>
    </p:spTree>
    <p:extLst>
      <p:ext uri="{BB962C8B-B14F-4D97-AF65-F5344CB8AC3E}">
        <p14:creationId xmlns:p14="http://schemas.microsoft.com/office/powerpoint/2010/main" val="3873451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lvl1pPr>
              <a:defRPr/>
            </a:lvl1pPr>
          </a:lstStyle>
          <a:p>
            <a:pPr>
              <a:defRPr/>
            </a:pPr>
            <a:fld id="{A339F261-B611-4468-BFC0-17CB94996F19}" type="datetime1">
              <a:rPr lang="en-US" smtClean="0">
                <a:solidFill>
                  <a:prstClr val="black">
                    <a:lumMod val="65000"/>
                    <a:lumOff val="35000"/>
                  </a:prstClr>
                </a:solidFill>
              </a:rPr>
              <a:t>11/27/2014</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14F3C5B-5382-42AE-9A14-3331D56193B0}"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4709417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ea typeface="ＭＳ Ｐゴシック" pitchFamily="-112" charset="-128"/>
              </a:defRPr>
            </a:lvl1pPr>
          </a:lstStyle>
          <a:p>
            <a:pPr>
              <a:defRPr/>
            </a:pPr>
            <a:fld id="{2AAE01F1-FACA-4D9C-86B8-88184DEC05CF}" type="datetime1">
              <a:rPr lang="en-US" smtClean="0"/>
              <a:t>11/27/2014</a:t>
            </a:fld>
            <a:endParaRPr lang="en-US" dirty="0"/>
          </a:p>
        </p:txBody>
      </p:sp>
      <p:sp>
        <p:nvSpPr>
          <p:cNvPr id="4" name="Rectangle 5"/>
          <p:cNvSpPr>
            <a:spLocks noGrp="1" noChangeArrowheads="1"/>
          </p:cNvSpPr>
          <p:nvPr>
            <p:ph type="ftr" sz="quarter" idx="11"/>
          </p:nvPr>
        </p:nvSpPr>
        <p:spPr/>
        <p:txBody>
          <a:bodyPr/>
          <a:lstStyle>
            <a:lvl1pPr>
              <a:defRPr>
                <a:ea typeface="ＭＳ Ｐゴシック" pitchFamily="-112" charset="-128"/>
              </a:defRPr>
            </a:lvl1pPr>
          </a:lstStyle>
          <a:p>
            <a:pPr>
              <a:defRPr/>
            </a:pPr>
            <a:endParaRPr lang="en-US"/>
          </a:p>
        </p:txBody>
      </p:sp>
      <p:sp>
        <p:nvSpPr>
          <p:cNvPr id="5" name="Rectangle 6"/>
          <p:cNvSpPr>
            <a:spLocks noGrp="1" noChangeArrowheads="1"/>
          </p:cNvSpPr>
          <p:nvPr>
            <p:ph type="sldNum" sz="quarter" idx="12"/>
          </p:nvPr>
        </p:nvSpPr>
        <p:spPr/>
        <p:txBody>
          <a:bodyPr/>
          <a:lstStyle>
            <a:lvl1pPr>
              <a:defRPr>
                <a:ea typeface="ＭＳ Ｐゴシック" pitchFamily="-112" charset="-128"/>
              </a:defRPr>
            </a:lvl1pPr>
          </a:lstStyle>
          <a:p>
            <a:pPr>
              <a:defRPr/>
            </a:pPr>
            <a:fld id="{312A05D6-6E5E-4CEA-8A7F-8BA24EE49811}" type="slidenum">
              <a:rPr lang="en-US"/>
              <a:pPr>
                <a:defRPr/>
              </a:pPr>
              <a:t>‹#›</a:t>
            </a:fld>
            <a:endParaRPr lang="en-US" dirty="0"/>
          </a:p>
        </p:txBody>
      </p:sp>
    </p:spTree>
    <p:extLst>
      <p:ext uri="{BB962C8B-B14F-4D97-AF65-F5344CB8AC3E}">
        <p14:creationId xmlns:p14="http://schemas.microsoft.com/office/powerpoint/2010/main" val="20440732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ea typeface="ＭＳ Ｐゴシック" pitchFamily="-112" charset="-128"/>
              </a:defRPr>
            </a:lvl1pPr>
          </a:lstStyle>
          <a:p>
            <a:pPr>
              <a:defRPr/>
            </a:pPr>
            <a:fld id="{0A4EDD31-54A9-42F5-A359-AEF20FAE4C03}" type="datetime1">
              <a:rPr lang="en-US" smtClean="0"/>
              <a:t>11/27/2014</a:t>
            </a:fld>
            <a:endParaRPr lang="en-US" dirty="0"/>
          </a:p>
        </p:txBody>
      </p:sp>
      <p:sp>
        <p:nvSpPr>
          <p:cNvPr id="3" name="Rectangle 5"/>
          <p:cNvSpPr>
            <a:spLocks noGrp="1" noChangeArrowheads="1"/>
          </p:cNvSpPr>
          <p:nvPr>
            <p:ph type="ftr" sz="quarter" idx="11"/>
          </p:nvPr>
        </p:nvSpPr>
        <p:spPr/>
        <p:txBody>
          <a:bodyPr/>
          <a:lstStyle>
            <a:lvl1pPr>
              <a:defRPr>
                <a:ea typeface="ＭＳ Ｐゴシック" pitchFamily="-112" charset="-128"/>
              </a:defRPr>
            </a:lvl1pPr>
          </a:lstStyle>
          <a:p>
            <a:pPr>
              <a:defRPr/>
            </a:pPr>
            <a:endParaRPr lang="en-US"/>
          </a:p>
        </p:txBody>
      </p:sp>
      <p:sp>
        <p:nvSpPr>
          <p:cNvPr id="4" name="Rectangle 6"/>
          <p:cNvSpPr>
            <a:spLocks noGrp="1" noChangeArrowheads="1"/>
          </p:cNvSpPr>
          <p:nvPr>
            <p:ph type="sldNum" sz="quarter" idx="12"/>
          </p:nvPr>
        </p:nvSpPr>
        <p:spPr/>
        <p:txBody>
          <a:bodyPr/>
          <a:lstStyle>
            <a:lvl1pPr>
              <a:defRPr>
                <a:ea typeface="ＭＳ Ｐゴシック" pitchFamily="-112" charset="-128"/>
              </a:defRPr>
            </a:lvl1pPr>
          </a:lstStyle>
          <a:p>
            <a:pPr>
              <a:defRPr/>
            </a:pPr>
            <a:fld id="{96395D26-A1F0-40CC-859F-CB724F8A22DB}" type="slidenum">
              <a:rPr lang="en-US"/>
              <a:pPr>
                <a:defRPr/>
              </a:pPr>
              <a:t>‹#›</a:t>
            </a:fld>
            <a:endParaRPr lang="en-US" dirty="0"/>
          </a:p>
        </p:txBody>
      </p:sp>
    </p:spTree>
    <p:extLst>
      <p:ext uri="{BB962C8B-B14F-4D97-AF65-F5344CB8AC3E}">
        <p14:creationId xmlns:p14="http://schemas.microsoft.com/office/powerpoint/2010/main" val="36206753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ea typeface="ＭＳ Ｐゴシック" pitchFamily="-112" charset="-128"/>
              </a:defRPr>
            </a:lvl1pPr>
          </a:lstStyle>
          <a:p>
            <a:pPr>
              <a:defRPr/>
            </a:pPr>
            <a:fld id="{B0B115C2-CF50-4B43-A3BA-463C8352E09E}" type="datetime1">
              <a:rPr lang="en-US" smtClean="0"/>
              <a:t>11/27/2014</a:t>
            </a:fld>
            <a:endParaRPr lang="en-US" dirty="0"/>
          </a:p>
        </p:txBody>
      </p:sp>
      <p:sp>
        <p:nvSpPr>
          <p:cNvPr id="6" name="Rectangle 5"/>
          <p:cNvSpPr>
            <a:spLocks noGrp="1" noChangeArrowheads="1"/>
          </p:cNvSpPr>
          <p:nvPr>
            <p:ph type="ftr" sz="quarter" idx="11"/>
          </p:nvPr>
        </p:nvSpPr>
        <p:spPr/>
        <p:txBody>
          <a:bodyPr/>
          <a:lstStyle>
            <a:lvl1pPr>
              <a:defRPr>
                <a:ea typeface="ＭＳ Ｐゴシック" pitchFamily="-112" charset="-128"/>
              </a:defRPr>
            </a:lvl1pPr>
          </a:lstStyle>
          <a:p>
            <a:pPr>
              <a:defRPr/>
            </a:pPr>
            <a:endParaRPr lang="en-US"/>
          </a:p>
        </p:txBody>
      </p:sp>
      <p:sp>
        <p:nvSpPr>
          <p:cNvPr id="7" name="Rectangle 6"/>
          <p:cNvSpPr>
            <a:spLocks noGrp="1" noChangeArrowheads="1"/>
          </p:cNvSpPr>
          <p:nvPr>
            <p:ph type="sldNum" sz="quarter" idx="12"/>
          </p:nvPr>
        </p:nvSpPr>
        <p:spPr/>
        <p:txBody>
          <a:bodyPr/>
          <a:lstStyle>
            <a:lvl1pPr>
              <a:defRPr>
                <a:ea typeface="ＭＳ Ｐゴシック" pitchFamily="-112" charset="-128"/>
              </a:defRPr>
            </a:lvl1pPr>
          </a:lstStyle>
          <a:p>
            <a:pPr>
              <a:defRPr/>
            </a:pPr>
            <a:fld id="{D9471D05-7C5F-4DD1-85D5-590AD427E9B9}" type="slidenum">
              <a:rPr lang="en-US"/>
              <a:pPr>
                <a:defRPr/>
              </a:pPr>
              <a:t>‹#›</a:t>
            </a:fld>
            <a:endParaRPr lang="en-US" dirty="0"/>
          </a:p>
        </p:txBody>
      </p:sp>
    </p:spTree>
    <p:extLst>
      <p:ext uri="{BB962C8B-B14F-4D97-AF65-F5344CB8AC3E}">
        <p14:creationId xmlns:p14="http://schemas.microsoft.com/office/powerpoint/2010/main" val="38127010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ea typeface="ＭＳ Ｐゴシック" pitchFamily="-112" charset="-128"/>
              </a:defRPr>
            </a:lvl1pPr>
          </a:lstStyle>
          <a:p>
            <a:pPr>
              <a:defRPr/>
            </a:pPr>
            <a:fld id="{EF07AE85-83D8-40E2-9C0A-80EC90007636}" type="datetime1">
              <a:rPr lang="en-US" smtClean="0"/>
              <a:t>11/27/2014</a:t>
            </a:fld>
            <a:endParaRPr lang="en-US" dirty="0"/>
          </a:p>
        </p:txBody>
      </p:sp>
      <p:sp>
        <p:nvSpPr>
          <p:cNvPr id="6" name="Rectangle 5"/>
          <p:cNvSpPr>
            <a:spLocks noGrp="1" noChangeArrowheads="1"/>
          </p:cNvSpPr>
          <p:nvPr>
            <p:ph type="ftr" sz="quarter" idx="11"/>
          </p:nvPr>
        </p:nvSpPr>
        <p:spPr/>
        <p:txBody>
          <a:bodyPr/>
          <a:lstStyle>
            <a:lvl1pPr>
              <a:defRPr>
                <a:ea typeface="ＭＳ Ｐゴシック" pitchFamily="-112" charset="-128"/>
              </a:defRPr>
            </a:lvl1pPr>
          </a:lstStyle>
          <a:p>
            <a:pPr>
              <a:defRPr/>
            </a:pPr>
            <a:endParaRPr lang="en-US"/>
          </a:p>
        </p:txBody>
      </p:sp>
      <p:sp>
        <p:nvSpPr>
          <p:cNvPr id="7" name="Rectangle 6"/>
          <p:cNvSpPr>
            <a:spLocks noGrp="1" noChangeArrowheads="1"/>
          </p:cNvSpPr>
          <p:nvPr>
            <p:ph type="sldNum" sz="quarter" idx="12"/>
          </p:nvPr>
        </p:nvSpPr>
        <p:spPr/>
        <p:txBody>
          <a:bodyPr/>
          <a:lstStyle>
            <a:lvl1pPr>
              <a:defRPr>
                <a:ea typeface="ＭＳ Ｐゴシック" pitchFamily="-112" charset="-128"/>
              </a:defRPr>
            </a:lvl1pPr>
          </a:lstStyle>
          <a:p>
            <a:pPr>
              <a:defRPr/>
            </a:pPr>
            <a:fld id="{FAA11D45-BA1C-4AB1-A772-661654785579}" type="slidenum">
              <a:rPr lang="en-US"/>
              <a:pPr>
                <a:defRPr/>
              </a:pPr>
              <a:t>‹#›</a:t>
            </a:fld>
            <a:endParaRPr lang="en-US" dirty="0"/>
          </a:p>
        </p:txBody>
      </p:sp>
    </p:spTree>
    <p:extLst>
      <p:ext uri="{BB962C8B-B14F-4D97-AF65-F5344CB8AC3E}">
        <p14:creationId xmlns:p14="http://schemas.microsoft.com/office/powerpoint/2010/main" val="18205283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ea typeface="ＭＳ Ｐゴシック" pitchFamily="-112" charset="-128"/>
              </a:defRPr>
            </a:lvl1pPr>
          </a:lstStyle>
          <a:p>
            <a:pPr>
              <a:defRPr/>
            </a:pPr>
            <a:fld id="{5B4444DE-954D-4F76-B097-588C6ABF6F2D}" type="datetime1">
              <a:rPr lang="en-US" smtClean="0"/>
              <a:t>11/27/2014</a:t>
            </a:fld>
            <a:endParaRPr lang="en-US" dirty="0"/>
          </a:p>
        </p:txBody>
      </p:sp>
      <p:sp>
        <p:nvSpPr>
          <p:cNvPr id="5" name="Rectangle 5"/>
          <p:cNvSpPr>
            <a:spLocks noGrp="1" noChangeArrowheads="1"/>
          </p:cNvSpPr>
          <p:nvPr>
            <p:ph type="ftr" sz="quarter" idx="11"/>
          </p:nvPr>
        </p:nvSpPr>
        <p:spPr/>
        <p:txBody>
          <a:bodyPr/>
          <a:lstStyle>
            <a:lvl1pPr>
              <a:defRPr>
                <a:ea typeface="ＭＳ Ｐゴシック" pitchFamily="-112"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a:ea typeface="ＭＳ Ｐゴシック" pitchFamily="-112" charset="-128"/>
              </a:defRPr>
            </a:lvl1pPr>
          </a:lstStyle>
          <a:p>
            <a:pPr>
              <a:defRPr/>
            </a:pPr>
            <a:fld id="{BBDCCBC9-B116-4164-BC72-BE917556562C}" type="slidenum">
              <a:rPr lang="en-US"/>
              <a:pPr>
                <a:defRPr/>
              </a:pPr>
              <a:t>‹#›</a:t>
            </a:fld>
            <a:endParaRPr lang="en-US" dirty="0"/>
          </a:p>
        </p:txBody>
      </p:sp>
    </p:spTree>
    <p:extLst>
      <p:ext uri="{BB962C8B-B14F-4D97-AF65-F5344CB8AC3E}">
        <p14:creationId xmlns:p14="http://schemas.microsoft.com/office/powerpoint/2010/main" val="26613994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ea typeface="ＭＳ Ｐゴシック" pitchFamily="-112" charset="-128"/>
              </a:defRPr>
            </a:lvl1pPr>
          </a:lstStyle>
          <a:p>
            <a:pPr>
              <a:defRPr/>
            </a:pPr>
            <a:fld id="{B7FB4F3B-181E-4C8F-BB59-B99435C70A72}" type="datetime1">
              <a:rPr lang="en-US" smtClean="0"/>
              <a:t>11/27/2014</a:t>
            </a:fld>
            <a:endParaRPr lang="en-US" dirty="0"/>
          </a:p>
        </p:txBody>
      </p:sp>
      <p:sp>
        <p:nvSpPr>
          <p:cNvPr id="5" name="Rectangle 5"/>
          <p:cNvSpPr>
            <a:spLocks noGrp="1" noChangeArrowheads="1"/>
          </p:cNvSpPr>
          <p:nvPr>
            <p:ph type="ftr" sz="quarter" idx="11"/>
          </p:nvPr>
        </p:nvSpPr>
        <p:spPr/>
        <p:txBody>
          <a:bodyPr/>
          <a:lstStyle>
            <a:lvl1pPr>
              <a:defRPr>
                <a:ea typeface="ＭＳ Ｐゴシック" pitchFamily="-112"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a:ea typeface="ＭＳ Ｐゴシック" pitchFamily="-112" charset="-128"/>
              </a:defRPr>
            </a:lvl1pPr>
          </a:lstStyle>
          <a:p>
            <a:pPr>
              <a:defRPr/>
            </a:pPr>
            <a:fld id="{EFA2FAF5-5FC0-4660-9925-4390028D9A72}" type="slidenum">
              <a:rPr lang="en-US"/>
              <a:pPr>
                <a:defRPr/>
              </a:pPr>
              <a:t>‹#›</a:t>
            </a:fld>
            <a:endParaRPr lang="en-US" dirty="0"/>
          </a:p>
        </p:txBody>
      </p:sp>
    </p:spTree>
    <p:extLst>
      <p:ext uri="{BB962C8B-B14F-4D97-AF65-F5344CB8AC3E}">
        <p14:creationId xmlns:p14="http://schemas.microsoft.com/office/powerpoint/2010/main" val="27720052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ea typeface="ＭＳ Ｐゴシック" pitchFamily="-112" charset="-128"/>
              </a:defRPr>
            </a:lvl1pPr>
          </a:lstStyle>
          <a:p>
            <a:pPr>
              <a:defRPr/>
            </a:pPr>
            <a:fld id="{F44E0A37-711B-4110-8561-490F747D7D94}" type="datetime1">
              <a:rPr lang="en-US" smtClean="0"/>
              <a:t>11/27/2014</a:t>
            </a:fld>
            <a:endParaRPr lang="en-US" dirty="0"/>
          </a:p>
        </p:txBody>
      </p:sp>
      <p:sp>
        <p:nvSpPr>
          <p:cNvPr id="4" name="Rectangle 5"/>
          <p:cNvSpPr>
            <a:spLocks noGrp="1" noChangeArrowheads="1"/>
          </p:cNvSpPr>
          <p:nvPr>
            <p:ph type="ftr" sz="quarter" idx="11"/>
          </p:nvPr>
        </p:nvSpPr>
        <p:spPr/>
        <p:txBody>
          <a:bodyPr/>
          <a:lstStyle>
            <a:lvl1pPr>
              <a:defRPr>
                <a:ea typeface="ＭＳ Ｐゴシック" pitchFamily="-112" charset="-128"/>
              </a:defRPr>
            </a:lvl1pPr>
          </a:lstStyle>
          <a:p>
            <a:pPr>
              <a:defRPr/>
            </a:pPr>
            <a:endParaRPr lang="en-US"/>
          </a:p>
        </p:txBody>
      </p:sp>
      <p:sp>
        <p:nvSpPr>
          <p:cNvPr id="5" name="Rectangle 6"/>
          <p:cNvSpPr>
            <a:spLocks noGrp="1" noChangeArrowheads="1"/>
          </p:cNvSpPr>
          <p:nvPr>
            <p:ph type="sldNum" sz="quarter" idx="12"/>
          </p:nvPr>
        </p:nvSpPr>
        <p:spPr/>
        <p:txBody>
          <a:bodyPr/>
          <a:lstStyle>
            <a:lvl1pPr>
              <a:defRPr>
                <a:ea typeface="ＭＳ Ｐゴシック" pitchFamily="-112" charset="-128"/>
              </a:defRPr>
            </a:lvl1pPr>
          </a:lstStyle>
          <a:p>
            <a:pPr>
              <a:defRPr/>
            </a:pPr>
            <a:fld id="{A782CC07-7990-4690-B853-41ACECA477C3}" type="slidenum">
              <a:rPr lang="en-US"/>
              <a:pPr>
                <a:defRPr/>
              </a:pPr>
              <a:t>‹#›</a:t>
            </a:fld>
            <a:endParaRPr lang="en-US" dirty="0"/>
          </a:p>
        </p:txBody>
      </p:sp>
    </p:spTree>
    <p:extLst>
      <p:ext uri="{BB962C8B-B14F-4D97-AF65-F5344CB8AC3E}">
        <p14:creationId xmlns:p14="http://schemas.microsoft.com/office/powerpoint/2010/main" val="42817645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smtClean="0"/>
          </a:p>
        </p:txBody>
      </p:sp>
      <p:sp>
        <p:nvSpPr>
          <p:cNvPr id="4" name="Rectangle 4"/>
          <p:cNvSpPr>
            <a:spLocks noGrp="1" noChangeArrowheads="1"/>
          </p:cNvSpPr>
          <p:nvPr>
            <p:ph type="dt" sz="half" idx="10"/>
          </p:nvPr>
        </p:nvSpPr>
        <p:spPr/>
        <p:txBody>
          <a:bodyPr/>
          <a:lstStyle>
            <a:lvl1pPr>
              <a:defRPr>
                <a:ea typeface="ＭＳ Ｐゴシック" pitchFamily="-112" charset="-128"/>
              </a:defRPr>
            </a:lvl1pPr>
          </a:lstStyle>
          <a:p>
            <a:pPr>
              <a:defRPr/>
            </a:pPr>
            <a:fld id="{48C72B68-9A76-4E15-9345-B3C6E5E1AD9A}" type="datetime1">
              <a:rPr lang="en-US" smtClean="0"/>
              <a:t>11/27/2014</a:t>
            </a:fld>
            <a:endParaRPr lang="en-US" dirty="0"/>
          </a:p>
        </p:txBody>
      </p:sp>
      <p:sp>
        <p:nvSpPr>
          <p:cNvPr id="5" name="Rectangle 5"/>
          <p:cNvSpPr>
            <a:spLocks noGrp="1" noChangeArrowheads="1"/>
          </p:cNvSpPr>
          <p:nvPr>
            <p:ph type="ftr" sz="quarter" idx="11"/>
          </p:nvPr>
        </p:nvSpPr>
        <p:spPr/>
        <p:txBody>
          <a:bodyPr/>
          <a:lstStyle>
            <a:lvl1pPr>
              <a:defRPr>
                <a:ea typeface="ＭＳ Ｐゴシック" pitchFamily="-112"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a:ea typeface="ＭＳ Ｐゴシック" pitchFamily="-112" charset="-128"/>
              </a:defRPr>
            </a:lvl1pPr>
          </a:lstStyle>
          <a:p>
            <a:pPr>
              <a:defRPr/>
            </a:pPr>
            <a:fld id="{1FE53C4B-A512-443A-9BEB-6BC015FBB43A}" type="slidenum">
              <a:rPr lang="en-US"/>
              <a:pPr>
                <a:defRPr/>
              </a:pPr>
              <a:t>‹#›</a:t>
            </a:fld>
            <a:endParaRPr lang="en-US" dirty="0"/>
          </a:p>
        </p:txBody>
      </p:sp>
    </p:spTree>
    <p:extLst>
      <p:ext uri="{BB962C8B-B14F-4D97-AF65-F5344CB8AC3E}">
        <p14:creationId xmlns:p14="http://schemas.microsoft.com/office/powerpoint/2010/main" val="11646345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ea typeface="ＭＳ Ｐゴシック" pitchFamily="-112" charset="-128"/>
              </a:defRPr>
            </a:lvl1pPr>
          </a:lstStyle>
          <a:p>
            <a:pPr>
              <a:defRPr/>
            </a:pPr>
            <a:fld id="{7534C19D-5052-4DBD-9AAB-0885B72C1343}" type="datetime1">
              <a:rPr lang="en-US" smtClean="0"/>
              <a:t>11/27/2014</a:t>
            </a:fld>
            <a:endParaRPr lang="en-US" dirty="0"/>
          </a:p>
        </p:txBody>
      </p:sp>
      <p:sp>
        <p:nvSpPr>
          <p:cNvPr id="6" name="Rectangle 5"/>
          <p:cNvSpPr>
            <a:spLocks noGrp="1" noChangeArrowheads="1"/>
          </p:cNvSpPr>
          <p:nvPr>
            <p:ph type="ftr" sz="quarter" idx="11"/>
          </p:nvPr>
        </p:nvSpPr>
        <p:spPr/>
        <p:txBody>
          <a:bodyPr/>
          <a:lstStyle>
            <a:lvl1pPr>
              <a:defRPr>
                <a:ea typeface="ＭＳ Ｐゴシック" pitchFamily="-112" charset="-128"/>
              </a:defRPr>
            </a:lvl1pPr>
          </a:lstStyle>
          <a:p>
            <a:pPr>
              <a:defRPr/>
            </a:pPr>
            <a:endParaRPr lang="en-US"/>
          </a:p>
        </p:txBody>
      </p:sp>
      <p:sp>
        <p:nvSpPr>
          <p:cNvPr id="7" name="Rectangle 6"/>
          <p:cNvSpPr>
            <a:spLocks noGrp="1" noChangeArrowheads="1"/>
          </p:cNvSpPr>
          <p:nvPr>
            <p:ph type="sldNum" sz="quarter" idx="12"/>
          </p:nvPr>
        </p:nvSpPr>
        <p:spPr/>
        <p:txBody>
          <a:bodyPr/>
          <a:lstStyle>
            <a:lvl1pPr>
              <a:defRPr>
                <a:ea typeface="ＭＳ Ｐゴシック" pitchFamily="-112" charset="-128"/>
              </a:defRPr>
            </a:lvl1pPr>
          </a:lstStyle>
          <a:p>
            <a:pPr>
              <a:defRPr/>
            </a:pPr>
            <a:fld id="{F6B1D697-3EFD-4BE0-8C21-0C467CCAB326}" type="slidenum">
              <a:rPr lang="en-US"/>
              <a:pPr>
                <a:defRPr/>
              </a:pPr>
              <a:t>‹#›</a:t>
            </a:fld>
            <a:endParaRPr lang="en-US" dirty="0"/>
          </a:p>
        </p:txBody>
      </p:sp>
    </p:spTree>
    <p:extLst>
      <p:ext uri="{BB962C8B-B14F-4D97-AF65-F5344CB8AC3E}">
        <p14:creationId xmlns:p14="http://schemas.microsoft.com/office/powerpoint/2010/main" val="28288639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ZA"/>
          </a:p>
        </p:txBody>
      </p:sp>
      <p:sp>
        <p:nvSpPr>
          <p:cNvPr id="4" name="Rectangle 4"/>
          <p:cNvSpPr>
            <a:spLocks noGrp="1" noChangeArrowheads="1"/>
          </p:cNvSpPr>
          <p:nvPr>
            <p:ph type="dt" sz="half" idx="10"/>
          </p:nvPr>
        </p:nvSpPr>
        <p:spPr>
          <a:ln/>
        </p:spPr>
        <p:txBody>
          <a:bodyPr/>
          <a:lstStyle>
            <a:lvl1pPr>
              <a:defRPr/>
            </a:lvl1pPr>
          </a:lstStyle>
          <a:p>
            <a:pPr>
              <a:defRPr/>
            </a:pPr>
            <a:fld id="{3B446AD0-42BE-4856-9A5A-780243C7E30C}" type="datetime1">
              <a:rPr lang="en-US" smtClean="0">
                <a:solidFill>
                  <a:srgbClr val="000000"/>
                </a:solidFill>
              </a:rPr>
              <a:t>11/27/2014</a:t>
            </a:fld>
            <a:endParaRPr lang="en-ZA">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ZA">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E27E38B-4403-4067-B578-EE804DB72F2E}" type="slidenum">
              <a:rPr lang="en-ZA">
                <a:solidFill>
                  <a:srgbClr val="000000"/>
                </a:solidFill>
              </a:rPr>
              <a:pPr>
                <a:defRPr/>
              </a:pPr>
              <a:t>‹#›</a:t>
            </a:fld>
            <a:endParaRPr lang="en-ZA">
              <a:solidFill>
                <a:srgbClr val="000000"/>
              </a:solidFill>
            </a:endParaRPr>
          </a:p>
        </p:txBody>
      </p:sp>
    </p:spTree>
    <p:extLst>
      <p:ext uri="{BB962C8B-B14F-4D97-AF65-F5344CB8AC3E}">
        <p14:creationId xmlns:p14="http://schemas.microsoft.com/office/powerpoint/2010/main" val="3074475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p:txBody>
          <a:bodyPr/>
          <a:lstStyle>
            <a:lvl1pPr>
              <a:defRPr/>
            </a:lvl1pPr>
          </a:lstStyle>
          <a:p>
            <a:pPr>
              <a:defRPr/>
            </a:pPr>
            <a:fld id="{053A981D-18B6-4A05-A3C9-3D181D14A42A}" type="datetime1">
              <a:rPr lang="en-US" smtClean="0">
                <a:solidFill>
                  <a:prstClr val="black">
                    <a:lumMod val="65000"/>
                    <a:lumOff val="35000"/>
                  </a:prstClr>
                </a:solidFill>
              </a:rPr>
              <a:t>11/27/2014</a:t>
            </a:fld>
            <a:endParaRPr lang="en-US">
              <a:solidFill>
                <a:prstClr val="black">
                  <a:lumMod val="65000"/>
                  <a:lumOff val="3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lumMod val="65000"/>
                  <a:lumOff val="3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BFE93920-EDB2-4467-8B46-AD6872CC2E06}"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6396454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dt" sz="half" idx="10"/>
          </p:nvPr>
        </p:nvSpPr>
        <p:spPr>
          <a:ln/>
        </p:spPr>
        <p:txBody>
          <a:bodyPr/>
          <a:lstStyle>
            <a:lvl1pPr>
              <a:defRPr/>
            </a:lvl1pPr>
          </a:lstStyle>
          <a:p>
            <a:pPr>
              <a:defRPr/>
            </a:pPr>
            <a:fld id="{90B005FC-14FB-4A55-8A0D-66E18C599B29}" type="datetime1">
              <a:rPr lang="en-US" smtClean="0">
                <a:solidFill>
                  <a:srgbClr val="000000"/>
                </a:solidFill>
              </a:rPr>
              <a:t>11/27/2014</a:t>
            </a:fld>
            <a:endParaRPr lang="en-ZA">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ZA">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17B14B0-E8B5-477A-B21B-4E1125CED59E}" type="slidenum">
              <a:rPr lang="en-ZA">
                <a:solidFill>
                  <a:srgbClr val="000000"/>
                </a:solidFill>
              </a:rPr>
              <a:pPr>
                <a:defRPr/>
              </a:pPr>
              <a:t>‹#›</a:t>
            </a:fld>
            <a:endParaRPr lang="en-ZA">
              <a:solidFill>
                <a:srgbClr val="000000"/>
              </a:solidFill>
            </a:endParaRPr>
          </a:p>
        </p:txBody>
      </p:sp>
    </p:spTree>
    <p:extLst>
      <p:ext uri="{BB962C8B-B14F-4D97-AF65-F5344CB8AC3E}">
        <p14:creationId xmlns:p14="http://schemas.microsoft.com/office/powerpoint/2010/main" val="28139834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2E453728-BE36-4B0C-A8ED-D749446797C4}" type="datetime1">
              <a:rPr lang="en-US" smtClean="0">
                <a:solidFill>
                  <a:srgbClr val="000000"/>
                </a:solidFill>
              </a:rPr>
              <a:t>11/27/2014</a:t>
            </a:fld>
            <a:endParaRPr lang="en-ZA">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ZA">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86DA75-D1BB-4EB3-B1C3-4260318AAB9D}" type="slidenum">
              <a:rPr lang="en-ZA">
                <a:solidFill>
                  <a:srgbClr val="000000"/>
                </a:solidFill>
              </a:rPr>
              <a:pPr>
                <a:defRPr/>
              </a:pPr>
              <a:t>‹#›</a:t>
            </a:fld>
            <a:endParaRPr lang="en-ZA">
              <a:solidFill>
                <a:srgbClr val="000000"/>
              </a:solidFill>
            </a:endParaRPr>
          </a:p>
        </p:txBody>
      </p:sp>
    </p:spTree>
    <p:extLst>
      <p:ext uri="{BB962C8B-B14F-4D97-AF65-F5344CB8AC3E}">
        <p14:creationId xmlns:p14="http://schemas.microsoft.com/office/powerpoint/2010/main" val="4031861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Rectangle 4"/>
          <p:cNvSpPr>
            <a:spLocks noGrp="1" noChangeArrowheads="1"/>
          </p:cNvSpPr>
          <p:nvPr>
            <p:ph type="dt" sz="half" idx="10"/>
          </p:nvPr>
        </p:nvSpPr>
        <p:spPr>
          <a:ln/>
        </p:spPr>
        <p:txBody>
          <a:bodyPr/>
          <a:lstStyle>
            <a:lvl1pPr>
              <a:defRPr/>
            </a:lvl1pPr>
          </a:lstStyle>
          <a:p>
            <a:pPr>
              <a:defRPr/>
            </a:pPr>
            <a:fld id="{9C179E06-2010-4765-A0E4-1F6E86E37AB9}" type="datetime1">
              <a:rPr lang="en-US" smtClean="0">
                <a:solidFill>
                  <a:srgbClr val="000000"/>
                </a:solidFill>
              </a:rPr>
              <a:t>11/27/2014</a:t>
            </a:fld>
            <a:endParaRPr lang="en-ZA">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ZA">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5AD5EFA-D5BC-445E-8A34-D51DCA3FE26C}" type="slidenum">
              <a:rPr lang="en-ZA">
                <a:solidFill>
                  <a:srgbClr val="000000"/>
                </a:solidFill>
              </a:rPr>
              <a:pPr>
                <a:defRPr/>
              </a:pPr>
              <a:t>‹#›</a:t>
            </a:fld>
            <a:endParaRPr lang="en-ZA">
              <a:solidFill>
                <a:srgbClr val="000000"/>
              </a:solidFill>
            </a:endParaRPr>
          </a:p>
        </p:txBody>
      </p:sp>
    </p:spTree>
    <p:extLst>
      <p:ext uri="{BB962C8B-B14F-4D97-AF65-F5344CB8AC3E}">
        <p14:creationId xmlns:p14="http://schemas.microsoft.com/office/powerpoint/2010/main" val="5208717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Rectangle 4"/>
          <p:cNvSpPr>
            <a:spLocks noGrp="1" noChangeArrowheads="1"/>
          </p:cNvSpPr>
          <p:nvPr>
            <p:ph type="dt" sz="half" idx="10"/>
          </p:nvPr>
        </p:nvSpPr>
        <p:spPr>
          <a:ln/>
        </p:spPr>
        <p:txBody>
          <a:bodyPr/>
          <a:lstStyle>
            <a:lvl1pPr>
              <a:defRPr/>
            </a:lvl1pPr>
          </a:lstStyle>
          <a:p>
            <a:pPr>
              <a:defRPr/>
            </a:pPr>
            <a:fld id="{47F9A118-779A-4E4F-9AA6-704544C3C1B2}" type="datetime1">
              <a:rPr lang="en-US" smtClean="0">
                <a:solidFill>
                  <a:srgbClr val="000000"/>
                </a:solidFill>
              </a:rPr>
              <a:t>11/27/2014</a:t>
            </a:fld>
            <a:endParaRPr lang="en-ZA">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ZA">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CC69DBC-FD9B-41B6-AA1D-D6057C01A554}" type="slidenum">
              <a:rPr lang="en-ZA">
                <a:solidFill>
                  <a:srgbClr val="000000"/>
                </a:solidFill>
              </a:rPr>
              <a:pPr>
                <a:defRPr/>
              </a:pPr>
              <a:t>‹#›</a:t>
            </a:fld>
            <a:endParaRPr lang="en-ZA">
              <a:solidFill>
                <a:srgbClr val="000000"/>
              </a:solidFill>
            </a:endParaRPr>
          </a:p>
        </p:txBody>
      </p:sp>
    </p:spTree>
    <p:extLst>
      <p:ext uri="{BB962C8B-B14F-4D97-AF65-F5344CB8AC3E}">
        <p14:creationId xmlns:p14="http://schemas.microsoft.com/office/powerpoint/2010/main" val="7718405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Rectangle 4"/>
          <p:cNvSpPr>
            <a:spLocks noGrp="1" noChangeArrowheads="1"/>
          </p:cNvSpPr>
          <p:nvPr>
            <p:ph type="dt" sz="half" idx="10"/>
          </p:nvPr>
        </p:nvSpPr>
        <p:spPr>
          <a:ln/>
        </p:spPr>
        <p:txBody>
          <a:bodyPr/>
          <a:lstStyle>
            <a:lvl1pPr>
              <a:defRPr/>
            </a:lvl1pPr>
          </a:lstStyle>
          <a:p>
            <a:pPr>
              <a:defRPr/>
            </a:pPr>
            <a:fld id="{F1119B2F-6FE7-4708-B5E9-B86D28D4F8C0}" type="datetime1">
              <a:rPr lang="en-US" smtClean="0">
                <a:solidFill>
                  <a:srgbClr val="000000"/>
                </a:solidFill>
              </a:rPr>
              <a:t>11/27/2014</a:t>
            </a:fld>
            <a:endParaRPr lang="en-ZA">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ZA">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21C56C7-E9AE-420A-8680-C9CD26DAB019}" type="slidenum">
              <a:rPr lang="en-ZA">
                <a:solidFill>
                  <a:srgbClr val="000000"/>
                </a:solidFill>
              </a:rPr>
              <a:pPr>
                <a:defRPr/>
              </a:pPr>
              <a:t>‹#›</a:t>
            </a:fld>
            <a:endParaRPr lang="en-ZA">
              <a:solidFill>
                <a:srgbClr val="000000"/>
              </a:solidFill>
            </a:endParaRPr>
          </a:p>
        </p:txBody>
      </p:sp>
    </p:spTree>
    <p:extLst>
      <p:ext uri="{BB962C8B-B14F-4D97-AF65-F5344CB8AC3E}">
        <p14:creationId xmlns:p14="http://schemas.microsoft.com/office/powerpoint/2010/main" val="31479662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E9B068D8-C2CD-4DC7-B65D-56ABF6AD6329}" type="datetime1">
              <a:rPr lang="en-US" smtClean="0">
                <a:solidFill>
                  <a:srgbClr val="000000"/>
                </a:solidFill>
              </a:rPr>
              <a:t>11/27/2014</a:t>
            </a:fld>
            <a:endParaRPr lang="en-ZA">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ZA">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3CF0FB4-7FA7-4553-8466-2695FD0EDF74}" type="slidenum">
              <a:rPr lang="en-ZA">
                <a:solidFill>
                  <a:srgbClr val="000000"/>
                </a:solidFill>
              </a:rPr>
              <a:pPr>
                <a:defRPr/>
              </a:pPr>
              <a:t>‹#›</a:t>
            </a:fld>
            <a:endParaRPr lang="en-ZA">
              <a:solidFill>
                <a:srgbClr val="000000"/>
              </a:solidFill>
            </a:endParaRPr>
          </a:p>
        </p:txBody>
      </p:sp>
    </p:spTree>
    <p:extLst>
      <p:ext uri="{BB962C8B-B14F-4D97-AF65-F5344CB8AC3E}">
        <p14:creationId xmlns:p14="http://schemas.microsoft.com/office/powerpoint/2010/main" val="744555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39E9B5E-0BEB-4802-B2BB-32B274B3B8A6}" type="datetime1">
              <a:rPr lang="en-US" smtClean="0">
                <a:solidFill>
                  <a:srgbClr val="000000"/>
                </a:solidFill>
              </a:rPr>
              <a:t>11/27/2014</a:t>
            </a:fld>
            <a:endParaRPr lang="en-ZA">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ZA">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A9A8188-30D4-4449-B358-C7F69E14373B}" type="slidenum">
              <a:rPr lang="en-ZA">
                <a:solidFill>
                  <a:srgbClr val="000000"/>
                </a:solidFill>
              </a:rPr>
              <a:pPr>
                <a:defRPr/>
              </a:pPr>
              <a:t>‹#›</a:t>
            </a:fld>
            <a:endParaRPr lang="en-ZA">
              <a:solidFill>
                <a:srgbClr val="000000"/>
              </a:solidFill>
            </a:endParaRPr>
          </a:p>
        </p:txBody>
      </p:sp>
    </p:spTree>
    <p:extLst>
      <p:ext uri="{BB962C8B-B14F-4D97-AF65-F5344CB8AC3E}">
        <p14:creationId xmlns:p14="http://schemas.microsoft.com/office/powerpoint/2010/main" val="11392134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6B1B7AA-B282-4798-9EA4-8BB29FFE901D}" type="datetime1">
              <a:rPr lang="en-US" smtClean="0">
                <a:solidFill>
                  <a:srgbClr val="000000"/>
                </a:solidFill>
              </a:rPr>
              <a:t>11/27/2014</a:t>
            </a:fld>
            <a:endParaRPr lang="en-ZA">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ZA">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DE443F2-36D9-4EA0-B347-D851CACB576E}" type="slidenum">
              <a:rPr lang="en-ZA">
                <a:solidFill>
                  <a:srgbClr val="000000"/>
                </a:solidFill>
              </a:rPr>
              <a:pPr>
                <a:defRPr/>
              </a:pPr>
              <a:t>‹#›</a:t>
            </a:fld>
            <a:endParaRPr lang="en-ZA">
              <a:solidFill>
                <a:srgbClr val="000000"/>
              </a:solidFill>
            </a:endParaRPr>
          </a:p>
        </p:txBody>
      </p:sp>
    </p:spTree>
    <p:extLst>
      <p:ext uri="{BB962C8B-B14F-4D97-AF65-F5344CB8AC3E}">
        <p14:creationId xmlns:p14="http://schemas.microsoft.com/office/powerpoint/2010/main" val="2402076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dt" sz="half" idx="10"/>
          </p:nvPr>
        </p:nvSpPr>
        <p:spPr>
          <a:ln/>
        </p:spPr>
        <p:txBody>
          <a:bodyPr/>
          <a:lstStyle>
            <a:lvl1pPr>
              <a:defRPr/>
            </a:lvl1pPr>
          </a:lstStyle>
          <a:p>
            <a:pPr>
              <a:defRPr/>
            </a:pPr>
            <a:fld id="{6F03956E-B374-4F58-A114-672EAD3C2B0F}" type="datetime1">
              <a:rPr lang="en-US" smtClean="0">
                <a:solidFill>
                  <a:srgbClr val="000000"/>
                </a:solidFill>
              </a:rPr>
              <a:t>11/27/2014</a:t>
            </a:fld>
            <a:endParaRPr lang="en-ZA">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ZA">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6352F74-7283-4ED7-B90E-EBCB89ECC3A1}" type="slidenum">
              <a:rPr lang="en-ZA">
                <a:solidFill>
                  <a:srgbClr val="000000"/>
                </a:solidFill>
              </a:rPr>
              <a:pPr>
                <a:defRPr/>
              </a:pPr>
              <a:t>‹#›</a:t>
            </a:fld>
            <a:endParaRPr lang="en-ZA">
              <a:solidFill>
                <a:srgbClr val="000000"/>
              </a:solidFill>
            </a:endParaRPr>
          </a:p>
        </p:txBody>
      </p:sp>
    </p:spTree>
    <p:extLst>
      <p:ext uri="{BB962C8B-B14F-4D97-AF65-F5344CB8AC3E}">
        <p14:creationId xmlns:p14="http://schemas.microsoft.com/office/powerpoint/2010/main" val="30674317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dt" sz="half" idx="10"/>
          </p:nvPr>
        </p:nvSpPr>
        <p:spPr>
          <a:ln/>
        </p:spPr>
        <p:txBody>
          <a:bodyPr/>
          <a:lstStyle>
            <a:lvl1pPr>
              <a:defRPr/>
            </a:lvl1pPr>
          </a:lstStyle>
          <a:p>
            <a:pPr>
              <a:defRPr/>
            </a:pPr>
            <a:fld id="{90DFF21B-6F9F-4860-B15F-38C60E9AF883}" type="datetime1">
              <a:rPr lang="en-US" smtClean="0">
                <a:solidFill>
                  <a:srgbClr val="000000"/>
                </a:solidFill>
              </a:rPr>
              <a:t>11/27/2014</a:t>
            </a:fld>
            <a:endParaRPr lang="en-ZA">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ZA">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0263FA-D357-42EE-B10B-8BA2FDB0747E}" type="slidenum">
              <a:rPr lang="en-ZA">
                <a:solidFill>
                  <a:srgbClr val="000000"/>
                </a:solidFill>
              </a:rPr>
              <a:pPr>
                <a:defRPr/>
              </a:pPr>
              <a:t>‹#›</a:t>
            </a:fld>
            <a:endParaRPr lang="en-ZA">
              <a:solidFill>
                <a:srgbClr val="000000"/>
              </a:solidFill>
            </a:endParaRPr>
          </a:p>
        </p:txBody>
      </p:sp>
    </p:spTree>
    <p:extLst>
      <p:ext uri="{BB962C8B-B14F-4D97-AF65-F5344CB8AC3E}">
        <p14:creationId xmlns:p14="http://schemas.microsoft.com/office/powerpoint/2010/main" val="3705745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4"/>
          </p:nvPr>
        </p:nvSpPr>
        <p:spPr/>
        <p:txBody>
          <a:bodyPr/>
          <a:lstStyle>
            <a:lvl1pPr>
              <a:defRPr/>
            </a:lvl1pPr>
          </a:lstStyle>
          <a:p>
            <a:pPr>
              <a:defRPr/>
            </a:pPr>
            <a:fld id="{2BF8556B-E9D1-431C-882D-17680D33708D}" type="datetime1">
              <a:rPr lang="en-US" smtClean="0">
                <a:solidFill>
                  <a:prstClr val="black">
                    <a:lumMod val="65000"/>
                    <a:lumOff val="35000"/>
                  </a:prstClr>
                </a:solidFill>
              </a:rPr>
              <a:t>11/27/2014</a:t>
            </a:fld>
            <a:endParaRPr lang="en-US">
              <a:solidFill>
                <a:prstClr val="black">
                  <a:lumMod val="65000"/>
                  <a:lumOff val="35000"/>
                </a:prstClr>
              </a:solidFill>
            </a:endParaRPr>
          </a:p>
        </p:txBody>
      </p:sp>
      <p:sp>
        <p:nvSpPr>
          <p:cNvPr id="6" name="Footer Placeholder 4"/>
          <p:cNvSpPr>
            <a:spLocks noGrp="1"/>
          </p:cNvSpPr>
          <p:nvPr>
            <p:ph type="ftr" sz="quarter" idx="15"/>
          </p:nvPr>
        </p:nvSpPr>
        <p:spPr/>
        <p:txBody>
          <a:bodyPr/>
          <a:lstStyle>
            <a:lvl1pPr>
              <a:defRPr/>
            </a:lvl1pPr>
          </a:lstStyle>
          <a:p>
            <a:pPr>
              <a:defRPr/>
            </a:pPr>
            <a:endParaRPr lang="en-US">
              <a:solidFill>
                <a:prstClr val="black">
                  <a:lumMod val="65000"/>
                  <a:lumOff val="35000"/>
                </a:prstClr>
              </a:solidFill>
            </a:endParaRPr>
          </a:p>
        </p:txBody>
      </p:sp>
      <p:sp>
        <p:nvSpPr>
          <p:cNvPr id="7" name="Slide Number Placeholder 5"/>
          <p:cNvSpPr>
            <a:spLocks noGrp="1"/>
          </p:cNvSpPr>
          <p:nvPr>
            <p:ph type="sldNum" sz="quarter" idx="16"/>
          </p:nvPr>
        </p:nvSpPr>
        <p:spPr/>
        <p:txBody>
          <a:bodyPr/>
          <a:lstStyle>
            <a:lvl1pPr>
              <a:defRPr/>
            </a:lvl1pPr>
          </a:lstStyle>
          <a:p>
            <a:pPr>
              <a:defRPr/>
            </a:pPr>
            <a:fld id="{5B23845A-FFEE-4461-9CD6-3CAF4F6A3359}"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1473766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ZA"/>
          </a:p>
        </p:txBody>
      </p:sp>
      <p:sp>
        <p:nvSpPr>
          <p:cNvPr id="3" name="Table Placeholder 2"/>
          <p:cNvSpPr>
            <a:spLocks noGrp="1"/>
          </p:cNvSpPr>
          <p:nvPr>
            <p:ph type="tbl" idx="1"/>
          </p:nvPr>
        </p:nvSpPr>
        <p:spPr>
          <a:xfrm>
            <a:off x="685800" y="1981200"/>
            <a:ext cx="7772400" cy="4114800"/>
          </a:xfrm>
        </p:spPr>
        <p:txBody>
          <a:bodyPr/>
          <a:lstStyle/>
          <a:p>
            <a:pPr lvl="0"/>
            <a:endParaRPr lang="en-ZA" noProof="0" smtClean="0"/>
          </a:p>
        </p:txBody>
      </p:sp>
      <p:sp>
        <p:nvSpPr>
          <p:cNvPr id="4" name="Rectangle 4"/>
          <p:cNvSpPr>
            <a:spLocks noGrp="1" noChangeArrowheads="1"/>
          </p:cNvSpPr>
          <p:nvPr>
            <p:ph type="dt" sz="half" idx="10"/>
          </p:nvPr>
        </p:nvSpPr>
        <p:spPr>
          <a:ln/>
        </p:spPr>
        <p:txBody>
          <a:bodyPr/>
          <a:lstStyle>
            <a:lvl1pPr>
              <a:defRPr/>
            </a:lvl1pPr>
          </a:lstStyle>
          <a:p>
            <a:pPr>
              <a:defRPr/>
            </a:pPr>
            <a:fld id="{1092C0FD-9B53-4A80-87B0-DC0852C2E7CC}" type="datetime1">
              <a:rPr lang="en-US" smtClean="0">
                <a:solidFill>
                  <a:srgbClr val="000000"/>
                </a:solidFill>
              </a:rPr>
              <a:t>11/27/2014</a:t>
            </a:fld>
            <a:endParaRPr lang="en-ZA">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ZA">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803A6F1-C01C-416F-ABD8-7ECF6E5F257E}" type="slidenum">
              <a:rPr lang="en-ZA">
                <a:solidFill>
                  <a:srgbClr val="000000"/>
                </a:solidFill>
              </a:rPr>
              <a:pPr>
                <a:defRPr/>
              </a:pPr>
              <a:t>‹#›</a:t>
            </a:fld>
            <a:endParaRPr lang="en-ZA">
              <a:solidFill>
                <a:srgbClr val="000000"/>
              </a:solidFill>
            </a:endParaRPr>
          </a:p>
        </p:txBody>
      </p:sp>
    </p:spTree>
    <p:extLst>
      <p:ext uri="{BB962C8B-B14F-4D97-AF65-F5344CB8AC3E}">
        <p14:creationId xmlns:p14="http://schemas.microsoft.com/office/powerpoint/2010/main" val="22698214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3" name="Rectangle 4"/>
          <p:cNvSpPr>
            <a:spLocks noGrp="1" noChangeArrowheads="1"/>
          </p:cNvSpPr>
          <p:nvPr>
            <p:ph type="dt" sz="half" idx="10"/>
          </p:nvPr>
        </p:nvSpPr>
        <p:spPr>
          <a:ln/>
        </p:spPr>
        <p:txBody>
          <a:bodyPr/>
          <a:lstStyle>
            <a:lvl1pPr>
              <a:defRPr/>
            </a:lvl1pPr>
          </a:lstStyle>
          <a:p>
            <a:pPr>
              <a:defRPr/>
            </a:pPr>
            <a:fld id="{35DF680B-9530-45DB-8982-7479DE1ECCB4}" type="datetime1">
              <a:rPr lang="en-US" smtClean="0">
                <a:solidFill>
                  <a:srgbClr val="000000"/>
                </a:solidFill>
              </a:rPr>
              <a:t>11/27/2014</a:t>
            </a:fld>
            <a:endParaRPr lang="en-ZA">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ZA">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4D3466E-4E72-46B1-9DC6-1A6C1CCE7C04}" type="slidenum">
              <a:rPr lang="en-ZA">
                <a:solidFill>
                  <a:srgbClr val="000000"/>
                </a:solidFill>
              </a:rPr>
              <a:pPr>
                <a:defRPr/>
              </a:pPr>
              <a:t>‹#›</a:t>
            </a:fld>
            <a:endParaRPr lang="en-ZA">
              <a:solidFill>
                <a:srgbClr val="000000"/>
              </a:solidFill>
            </a:endParaRPr>
          </a:p>
        </p:txBody>
      </p:sp>
    </p:spTree>
    <p:extLst>
      <p:ext uri="{BB962C8B-B14F-4D97-AF65-F5344CB8AC3E}">
        <p14:creationId xmlns:p14="http://schemas.microsoft.com/office/powerpoint/2010/main" val="39035215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ea typeface="ＭＳ Ｐゴシック" pitchFamily="-112" charset="-128"/>
              </a:defRPr>
            </a:lvl1pPr>
          </a:lstStyle>
          <a:p>
            <a:pPr>
              <a:defRPr/>
            </a:pPr>
            <a:fld id="{98A22120-6E00-48C7-AAB5-DD1567F06253}" type="datetime1">
              <a:rPr lang="en-US" smtClean="0"/>
              <a:t>11/27/2014</a:t>
            </a:fld>
            <a:endParaRPr lang="en-US" dirty="0"/>
          </a:p>
        </p:txBody>
      </p:sp>
      <p:sp>
        <p:nvSpPr>
          <p:cNvPr id="5" name="Rectangle 5"/>
          <p:cNvSpPr>
            <a:spLocks noGrp="1" noChangeArrowheads="1"/>
          </p:cNvSpPr>
          <p:nvPr>
            <p:ph type="ftr" sz="quarter" idx="11"/>
          </p:nvPr>
        </p:nvSpPr>
        <p:spPr/>
        <p:txBody>
          <a:bodyPr/>
          <a:lstStyle>
            <a:lvl1pPr>
              <a:defRPr>
                <a:ea typeface="ＭＳ Ｐゴシック" pitchFamily="-112"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a:ea typeface="ＭＳ Ｐゴシック" pitchFamily="-112" charset="-128"/>
              </a:defRPr>
            </a:lvl1pPr>
          </a:lstStyle>
          <a:p>
            <a:pPr>
              <a:defRPr/>
            </a:pPr>
            <a:fld id="{02E59E6E-18AF-4559-8D39-69068987915E}" type="slidenum">
              <a:rPr lang="en-US"/>
              <a:pPr>
                <a:defRPr/>
              </a:pPr>
              <a:t>‹#›</a:t>
            </a:fld>
            <a:endParaRPr lang="en-US" dirty="0"/>
          </a:p>
        </p:txBody>
      </p:sp>
    </p:spTree>
    <p:extLst>
      <p:ext uri="{BB962C8B-B14F-4D97-AF65-F5344CB8AC3E}">
        <p14:creationId xmlns:p14="http://schemas.microsoft.com/office/powerpoint/2010/main" val="32537819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ea typeface="ＭＳ Ｐゴシック" pitchFamily="-112" charset="-128"/>
              </a:defRPr>
            </a:lvl1pPr>
          </a:lstStyle>
          <a:p>
            <a:pPr>
              <a:defRPr/>
            </a:pPr>
            <a:fld id="{40E53F22-0665-41C9-8782-B3A16BC51DAD}" type="datetime1">
              <a:rPr lang="en-US" smtClean="0"/>
              <a:t>11/27/2014</a:t>
            </a:fld>
            <a:endParaRPr lang="en-US" dirty="0"/>
          </a:p>
        </p:txBody>
      </p:sp>
      <p:sp>
        <p:nvSpPr>
          <p:cNvPr id="5" name="Rectangle 5"/>
          <p:cNvSpPr>
            <a:spLocks noGrp="1" noChangeArrowheads="1"/>
          </p:cNvSpPr>
          <p:nvPr>
            <p:ph type="ftr" sz="quarter" idx="11"/>
          </p:nvPr>
        </p:nvSpPr>
        <p:spPr/>
        <p:txBody>
          <a:bodyPr/>
          <a:lstStyle>
            <a:lvl1pPr>
              <a:defRPr>
                <a:ea typeface="ＭＳ Ｐゴシック" pitchFamily="-112"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a:ea typeface="ＭＳ Ｐゴシック" pitchFamily="-112" charset="-128"/>
              </a:defRPr>
            </a:lvl1pPr>
          </a:lstStyle>
          <a:p>
            <a:pPr>
              <a:defRPr/>
            </a:pPr>
            <a:fld id="{427A569D-D850-44BB-9A34-AD3A1421A7E0}" type="slidenum">
              <a:rPr lang="en-US"/>
              <a:pPr>
                <a:defRPr/>
              </a:pPr>
              <a:t>‹#›</a:t>
            </a:fld>
            <a:endParaRPr lang="en-US" dirty="0"/>
          </a:p>
        </p:txBody>
      </p:sp>
    </p:spTree>
    <p:extLst>
      <p:ext uri="{BB962C8B-B14F-4D97-AF65-F5344CB8AC3E}">
        <p14:creationId xmlns:p14="http://schemas.microsoft.com/office/powerpoint/2010/main" val="2781522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ea typeface="ＭＳ Ｐゴシック" pitchFamily="-112" charset="-128"/>
              </a:defRPr>
            </a:lvl1pPr>
          </a:lstStyle>
          <a:p>
            <a:pPr>
              <a:defRPr/>
            </a:pPr>
            <a:fld id="{5D3D0671-29AA-4BFD-9FBF-D659F4DB93EC}" type="datetime1">
              <a:rPr lang="en-US" smtClean="0"/>
              <a:t>11/27/2014</a:t>
            </a:fld>
            <a:endParaRPr lang="en-US" dirty="0"/>
          </a:p>
        </p:txBody>
      </p:sp>
      <p:sp>
        <p:nvSpPr>
          <p:cNvPr id="5" name="Rectangle 5"/>
          <p:cNvSpPr>
            <a:spLocks noGrp="1" noChangeArrowheads="1"/>
          </p:cNvSpPr>
          <p:nvPr>
            <p:ph type="ftr" sz="quarter" idx="11"/>
          </p:nvPr>
        </p:nvSpPr>
        <p:spPr/>
        <p:txBody>
          <a:bodyPr/>
          <a:lstStyle>
            <a:lvl1pPr>
              <a:defRPr>
                <a:ea typeface="ＭＳ Ｐゴシック" pitchFamily="-112"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a:ea typeface="ＭＳ Ｐゴシック" pitchFamily="-112" charset="-128"/>
              </a:defRPr>
            </a:lvl1pPr>
          </a:lstStyle>
          <a:p>
            <a:pPr>
              <a:defRPr/>
            </a:pPr>
            <a:fld id="{C7258271-6974-4166-B3B4-9034239BBF1E}" type="slidenum">
              <a:rPr lang="en-US"/>
              <a:pPr>
                <a:defRPr/>
              </a:pPr>
              <a:t>‹#›</a:t>
            </a:fld>
            <a:endParaRPr lang="en-US" dirty="0"/>
          </a:p>
        </p:txBody>
      </p:sp>
    </p:spTree>
    <p:extLst>
      <p:ext uri="{BB962C8B-B14F-4D97-AF65-F5344CB8AC3E}">
        <p14:creationId xmlns:p14="http://schemas.microsoft.com/office/powerpoint/2010/main" val="10241357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ea typeface="ＭＳ Ｐゴシック" pitchFamily="-112" charset="-128"/>
              </a:defRPr>
            </a:lvl1pPr>
          </a:lstStyle>
          <a:p>
            <a:pPr>
              <a:defRPr/>
            </a:pPr>
            <a:fld id="{2E452444-BEF2-4EAF-9B02-93FF535C1454}" type="datetime1">
              <a:rPr lang="en-US" smtClean="0"/>
              <a:t>11/27/2014</a:t>
            </a:fld>
            <a:endParaRPr lang="en-US" dirty="0"/>
          </a:p>
        </p:txBody>
      </p:sp>
      <p:sp>
        <p:nvSpPr>
          <p:cNvPr id="6" name="Rectangle 5"/>
          <p:cNvSpPr>
            <a:spLocks noGrp="1" noChangeArrowheads="1"/>
          </p:cNvSpPr>
          <p:nvPr>
            <p:ph type="ftr" sz="quarter" idx="11"/>
          </p:nvPr>
        </p:nvSpPr>
        <p:spPr/>
        <p:txBody>
          <a:bodyPr/>
          <a:lstStyle>
            <a:lvl1pPr>
              <a:defRPr>
                <a:ea typeface="ＭＳ Ｐゴシック" pitchFamily="-112" charset="-128"/>
              </a:defRPr>
            </a:lvl1pPr>
          </a:lstStyle>
          <a:p>
            <a:pPr>
              <a:defRPr/>
            </a:pPr>
            <a:endParaRPr lang="en-US"/>
          </a:p>
        </p:txBody>
      </p:sp>
      <p:sp>
        <p:nvSpPr>
          <p:cNvPr id="7" name="Rectangle 6"/>
          <p:cNvSpPr>
            <a:spLocks noGrp="1" noChangeArrowheads="1"/>
          </p:cNvSpPr>
          <p:nvPr>
            <p:ph type="sldNum" sz="quarter" idx="12"/>
          </p:nvPr>
        </p:nvSpPr>
        <p:spPr/>
        <p:txBody>
          <a:bodyPr/>
          <a:lstStyle>
            <a:lvl1pPr>
              <a:defRPr>
                <a:ea typeface="ＭＳ Ｐゴシック" pitchFamily="-112" charset="-128"/>
              </a:defRPr>
            </a:lvl1pPr>
          </a:lstStyle>
          <a:p>
            <a:pPr>
              <a:defRPr/>
            </a:pPr>
            <a:fld id="{3C67CCD3-D479-418E-9D76-143C2E072B73}" type="slidenum">
              <a:rPr lang="en-US"/>
              <a:pPr>
                <a:defRPr/>
              </a:pPr>
              <a:t>‹#›</a:t>
            </a:fld>
            <a:endParaRPr lang="en-US" dirty="0"/>
          </a:p>
        </p:txBody>
      </p:sp>
    </p:spTree>
    <p:extLst>
      <p:ext uri="{BB962C8B-B14F-4D97-AF65-F5344CB8AC3E}">
        <p14:creationId xmlns:p14="http://schemas.microsoft.com/office/powerpoint/2010/main" val="29927053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ea typeface="ＭＳ Ｐゴシック" pitchFamily="-112" charset="-128"/>
              </a:defRPr>
            </a:lvl1pPr>
          </a:lstStyle>
          <a:p>
            <a:pPr>
              <a:defRPr/>
            </a:pPr>
            <a:fld id="{D33DB53C-0237-4D1B-9094-5E97F235B8AD}" type="datetime1">
              <a:rPr lang="en-US" smtClean="0"/>
              <a:t>11/27/2014</a:t>
            </a:fld>
            <a:endParaRPr lang="en-US" dirty="0"/>
          </a:p>
        </p:txBody>
      </p:sp>
      <p:sp>
        <p:nvSpPr>
          <p:cNvPr id="8" name="Rectangle 5"/>
          <p:cNvSpPr>
            <a:spLocks noGrp="1" noChangeArrowheads="1"/>
          </p:cNvSpPr>
          <p:nvPr>
            <p:ph type="ftr" sz="quarter" idx="11"/>
          </p:nvPr>
        </p:nvSpPr>
        <p:spPr/>
        <p:txBody>
          <a:bodyPr/>
          <a:lstStyle>
            <a:lvl1pPr>
              <a:defRPr>
                <a:ea typeface="ＭＳ Ｐゴシック" pitchFamily="-112" charset="-128"/>
              </a:defRPr>
            </a:lvl1pPr>
          </a:lstStyle>
          <a:p>
            <a:pPr>
              <a:defRPr/>
            </a:pPr>
            <a:endParaRPr lang="en-US"/>
          </a:p>
        </p:txBody>
      </p:sp>
      <p:sp>
        <p:nvSpPr>
          <p:cNvPr id="9" name="Rectangle 6"/>
          <p:cNvSpPr>
            <a:spLocks noGrp="1" noChangeArrowheads="1"/>
          </p:cNvSpPr>
          <p:nvPr>
            <p:ph type="sldNum" sz="quarter" idx="12"/>
          </p:nvPr>
        </p:nvSpPr>
        <p:spPr/>
        <p:txBody>
          <a:bodyPr/>
          <a:lstStyle>
            <a:lvl1pPr>
              <a:defRPr>
                <a:ea typeface="ＭＳ Ｐゴシック" pitchFamily="-112" charset="-128"/>
              </a:defRPr>
            </a:lvl1pPr>
          </a:lstStyle>
          <a:p>
            <a:pPr>
              <a:defRPr/>
            </a:pPr>
            <a:fld id="{49FF1489-9E94-422A-88A0-B7DFA184BD8F}" type="slidenum">
              <a:rPr lang="en-US"/>
              <a:pPr>
                <a:defRPr/>
              </a:pPr>
              <a:t>‹#›</a:t>
            </a:fld>
            <a:endParaRPr lang="en-US" dirty="0"/>
          </a:p>
        </p:txBody>
      </p:sp>
    </p:spTree>
    <p:extLst>
      <p:ext uri="{BB962C8B-B14F-4D97-AF65-F5344CB8AC3E}">
        <p14:creationId xmlns:p14="http://schemas.microsoft.com/office/powerpoint/2010/main" val="11819038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ea typeface="ＭＳ Ｐゴシック" pitchFamily="-112" charset="-128"/>
              </a:defRPr>
            </a:lvl1pPr>
          </a:lstStyle>
          <a:p>
            <a:pPr>
              <a:defRPr/>
            </a:pPr>
            <a:fld id="{B5363CE6-3CEC-4151-A7A1-79DF65BA6E0A}" type="datetime1">
              <a:rPr lang="en-US" smtClean="0"/>
              <a:t>11/27/2014</a:t>
            </a:fld>
            <a:endParaRPr lang="en-US" dirty="0"/>
          </a:p>
        </p:txBody>
      </p:sp>
      <p:sp>
        <p:nvSpPr>
          <p:cNvPr id="4" name="Rectangle 5"/>
          <p:cNvSpPr>
            <a:spLocks noGrp="1" noChangeArrowheads="1"/>
          </p:cNvSpPr>
          <p:nvPr>
            <p:ph type="ftr" sz="quarter" idx="11"/>
          </p:nvPr>
        </p:nvSpPr>
        <p:spPr/>
        <p:txBody>
          <a:bodyPr/>
          <a:lstStyle>
            <a:lvl1pPr>
              <a:defRPr>
                <a:ea typeface="ＭＳ Ｐゴシック" pitchFamily="-112" charset="-128"/>
              </a:defRPr>
            </a:lvl1pPr>
          </a:lstStyle>
          <a:p>
            <a:pPr>
              <a:defRPr/>
            </a:pPr>
            <a:endParaRPr lang="en-US"/>
          </a:p>
        </p:txBody>
      </p:sp>
      <p:sp>
        <p:nvSpPr>
          <p:cNvPr id="5" name="Rectangle 6"/>
          <p:cNvSpPr>
            <a:spLocks noGrp="1" noChangeArrowheads="1"/>
          </p:cNvSpPr>
          <p:nvPr>
            <p:ph type="sldNum" sz="quarter" idx="12"/>
          </p:nvPr>
        </p:nvSpPr>
        <p:spPr/>
        <p:txBody>
          <a:bodyPr/>
          <a:lstStyle>
            <a:lvl1pPr>
              <a:defRPr>
                <a:ea typeface="ＭＳ Ｐゴシック" pitchFamily="-112" charset="-128"/>
              </a:defRPr>
            </a:lvl1pPr>
          </a:lstStyle>
          <a:p>
            <a:pPr>
              <a:defRPr/>
            </a:pPr>
            <a:fld id="{13A45362-AC72-4F1D-99A1-B8F89731BBE9}" type="slidenum">
              <a:rPr lang="en-US"/>
              <a:pPr>
                <a:defRPr/>
              </a:pPr>
              <a:t>‹#›</a:t>
            </a:fld>
            <a:endParaRPr lang="en-US" dirty="0"/>
          </a:p>
        </p:txBody>
      </p:sp>
    </p:spTree>
    <p:extLst>
      <p:ext uri="{BB962C8B-B14F-4D97-AF65-F5344CB8AC3E}">
        <p14:creationId xmlns:p14="http://schemas.microsoft.com/office/powerpoint/2010/main" val="19245093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ea typeface="ＭＳ Ｐゴシック" pitchFamily="-112" charset="-128"/>
              </a:defRPr>
            </a:lvl1pPr>
          </a:lstStyle>
          <a:p>
            <a:pPr>
              <a:defRPr/>
            </a:pPr>
            <a:fld id="{EBCC91DA-AE06-4FBD-859D-8C87D153C107}" type="datetime1">
              <a:rPr lang="en-US" smtClean="0"/>
              <a:t>11/27/2014</a:t>
            </a:fld>
            <a:endParaRPr lang="en-US" dirty="0"/>
          </a:p>
        </p:txBody>
      </p:sp>
      <p:sp>
        <p:nvSpPr>
          <p:cNvPr id="3" name="Rectangle 5"/>
          <p:cNvSpPr>
            <a:spLocks noGrp="1" noChangeArrowheads="1"/>
          </p:cNvSpPr>
          <p:nvPr>
            <p:ph type="ftr" sz="quarter" idx="11"/>
          </p:nvPr>
        </p:nvSpPr>
        <p:spPr/>
        <p:txBody>
          <a:bodyPr/>
          <a:lstStyle>
            <a:lvl1pPr>
              <a:defRPr>
                <a:ea typeface="ＭＳ Ｐゴシック" pitchFamily="-112" charset="-128"/>
              </a:defRPr>
            </a:lvl1pPr>
          </a:lstStyle>
          <a:p>
            <a:pPr>
              <a:defRPr/>
            </a:pPr>
            <a:endParaRPr lang="en-US"/>
          </a:p>
        </p:txBody>
      </p:sp>
      <p:sp>
        <p:nvSpPr>
          <p:cNvPr id="4" name="Rectangle 6"/>
          <p:cNvSpPr>
            <a:spLocks noGrp="1" noChangeArrowheads="1"/>
          </p:cNvSpPr>
          <p:nvPr>
            <p:ph type="sldNum" sz="quarter" idx="12"/>
          </p:nvPr>
        </p:nvSpPr>
        <p:spPr/>
        <p:txBody>
          <a:bodyPr/>
          <a:lstStyle>
            <a:lvl1pPr>
              <a:defRPr>
                <a:ea typeface="ＭＳ Ｐゴシック" pitchFamily="-112" charset="-128"/>
              </a:defRPr>
            </a:lvl1pPr>
          </a:lstStyle>
          <a:p>
            <a:pPr>
              <a:defRPr/>
            </a:pPr>
            <a:fld id="{2E4E99A6-A5E1-484C-B6CD-7B1B644B8874}" type="slidenum">
              <a:rPr lang="en-US"/>
              <a:pPr>
                <a:defRPr/>
              </a:pPr>
              <a:t>‹#›</a:t>
            </a:fld>
            <a:endParaRPr lang="en-US" dirty="0"/>
          </a:p>
        </p:txBody>
      </p:sp>
    </p:spTree>
    <p:extLst>
      <p:ext uri="{BB962C8B-B14F-4D97-AF65-F5344CB8AC3E}">
        <p14:creationId xmlns:p14="http://schemas.microsoft.com/office/powerpoint/2010/main" val="22567979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ea typeface="ＭＳ Ｐゴシック" pitchFamily="-112" charset="-128"/>
              </a:defRPr>
            </a:lvl1pPr>
          </a:lstStyle>
          <a:p>
            <a:pPr>
              <a:defRPr/>
            </a:pPr>
            <a:fld id="{943EDBF6-D8E3-4FB6-AD37-CBA988CE2C56}" type="datetime1">
              <a:rPr lang="en-US" smtClean="0"/>
              <a:t>11/27/2014</a:t>
            </a:fld>
            <a:endParaRPr lang="en-US" dirty="0"/>
          </a:p>
        </p:txBody>
      </p:sp>
      <p:sp>
        <p:nvSpPr>
          <p:cNvPr id="6" name="Rectangle 5"/>
          <p:cNvSpPr>
            <a:spLocks noGrp="1" noChangeArrowheads="1"/>
          </p:cNvSpPr>
          <p:nvPr>
            <p:ph type="ftr" sz="quarter" idx="11"/>
          </p:nvPr>
        </p:nvSpPr>
        <p:spPr/>
        <p:txBody>
          <a:bodyPr/>
          <a:lstStyle>
            <a:lvl1pPr>
              <a:defRPr>
                <a:ea typeface="ＭＳ Ｐゴシック" pitchFamily="-112" charset="-128"/>
              </a:defRPr>
            </a:lvl1pPr>
          </a:lstStyle>
          <a:p>
            <a:pPr>
              <a:defRPr/>
            </a:pPr>
            <a:endParaRPr lang="en-US"/>
          </a:p>
        </p:txBody>
      </p:sp>
      <p:sp>
        <p:nvSpPr>
          <p:cNvPr id="7" name="Rectangle 6"/>
          <p:cNvSpPr>
            <a:spLocks noGrp="1" noChangeArrowheads="1"/>
          </p:cNvSpPr>
          <p:nvPr>
            <p:ph type="sldNum" sz="quarter" idx="12"/>
          </p:nvPr>
        </p:nvSpPr>
        <p:spPr/>
        <p:txBody>
          <a:bodyPr/>
          <a:lstStyle>
            <a:lvl1pPr>
              <a:defRPr>
                <a:ea typeface="ＭＳ Ｐゴシック" pitchFamily="-112" charset="-128"/>
              </a:defRPr>
            </a:lvl1pPr>
          </a:lstStyle>
          <a:p>
            <a:pPr>
              <a:defRPr/>
            </a:pPr>
            <a:fld id="{434C835E-7762-4770-84C8-1FC4ACF3FC52}" type="slidenum">
              <a:rPr lang="en-US"/>
              <a:pPr>
                <a:defRPr/>
              </a:pPr>
              <a:t>‹#›</a:t>
            </a:fld>
            <a:endParaRPr lang="en-US" dirty="0"/>
          </a:p>
        </p:txBody>
      </p:sp>
    </p:spTree>
    <p:extLst>
      <p:ext uri="{BB962C8B-B14F-4D97-AF65-F5344CB8AC3E}">
        <p14:creationId xmlns:p14="http://schemas.microsoft.com/office/powerpoint/2010/main" val="3441156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5"/>
          </p:nvPr>
        </p:nvSpPr>
        <p:spPr/>
        <p:txBody>
          <a:bodyPr/>
          <a:lstStyle>
            <a:lvl1pPr>
              <a:defRPr/>
            </a:lvl1pPr>
          </a:lstStyle>
          <a:p>
            <a:pPr>
              <a:defRPr/>
            </a:pPr>
            <a:fld id="{B13E89BF-FBC6-48C0-A3BB-2B3AB35AC310}" type="datetime1">
              <a:rPr lang="en-US" smtClean="0">
                <a:solidFill>
                  <a:prstClr val="black">
                    <a:lumMod val="65000"/>
                    <a:lumOff val="35000"/>
                  </a:prstClr>
                </a:solidFill>
              </a:rPr>
              <a:t>11/27/2014</a:t>
            </a:fld>
            <a:endParaRPr lang="en-US">
              <a:solidFill>
                <a:prstClr val="black">
                  <a:lumMod val="65000"/>
                  <a:lumOff val="35000"/>
                </a:prstClr>
              </a:solidFill>
            </a:endParaRPr>
          </a:p>
        </p:txBody>
      </p:sp>
      <p:sp>
        <p:nvSpPr>
          <p:cNvPr id="8" name="Footer Placeholder 4"/>
          <p:cNvSpPr>
            <a:spLocks noGrp="1"/>
          </p:cNvSpPr>
          <p:nvPr>
            <p:ph type="ftr" sz="quarter" idx="16"/>
          </p:nvPr>
        </p:nvSpPr>
        <p:spPr/>
        <p:txBody>
          <a:bodyPr/>
          <a:lstStyle>
            <a:lvl1pPr>
              <a:defRPr/>
            </a:lvl1pPr>
          </a:lstStyle>
          <a:p>
            <a:pPr>
              <a:defRPr/>
            </a:pPr>
            <a:endParaRPr lang="en-US">
              <a:solidFill>
                <a:prstClr val="black">
                  <a:lumMod val="65000"/>
                  <a:lumOff val="35000"/>
                </a:prstClr>
              </a:solidFill>
            </a:endParaRPr>
          </a:p>
        </p:txBody>
      </p:sp>
      <p:sp>
        <p:nvSpPr>
          <p:cNvPr id="9" name="Slide Number Placeholder 5"/>
          <p:cNvSpPr>
            <a:spLocks noGrp="1"/>
          </p:cNvSpPr>
          <p:nvPr>
            <p:ph type="sldNum" sz="quarter" idx="17"/>
          </p:nvPr>
        </p:nvSpPr>
        <p:spPr/>
        <p:txBody>
          <a:bodyPr/>
          <a:lstStyle>
            <a:lvl1pPr>
              <a:defRPr/>
            </a:lvl1pPr>
          </a:lstStyle>
          <a:p>
            <a:pPr>
              <a:defRPr/>
            </a:pPr>
            <a:fld id="{18E69050-BC44-4715-A201-7A506D05DBCF}"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0511841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ea typeface="ＭＳ Ｐゴシック" pitchFamily="-112" charset="-128"/>
              </a:defRPr>
            </a:lvl1pPr>
          </a:lstStyle>
          <a:p>
            <a:pPr>
              <a:defRPr/>
            </a:pPr>
            <a:fld id="{2AE81C1B-0BB7-4323-8127-1A68AA250A3C}" type="datetime1">
              <a:rPr lang="en-US" smtClean="0"/>
              <a:t>11/27/2014</a:t>
            </a:fld>
            <a:endParaRPr lang="en-US" dirty="0"/>
          </a:p>
        </p:txBody>
      </p:sp>
      <p:sp>
        <p:nvSpPr>
          <p:cNvPr id="6" name="Rectangle 5"/>
          <p:cNvSpPr>
            <a:spLocks noGrp="1" noChangeArrowheads="1"/>
          </p:cNvSpPr>
          <p:nvPr>
            <p:ph type="ftr" sz="quarter" idx="11"/>
          </p:nvPr>
        </p:nvSpPr>
        <p:spPr/>
        <p:txBody>
          <a:bodyPr/>
          <a:lstStyle>
            <a:lvl1pPr>
              <a:defRPr>
                <a:ea typeface="ＭＳ Ｐゴシック" pitchFamily="-112" charset="-128"/>
              </a:defRPr>
            </a:lvl1pPr>
          </a:lstStyle>
          <a:p>
            <a:pPr>
              <a:defRPr/>
            </a:pPr>
            <a:endParaRPr lang="en-US"/>
          </a:p>
        </p:txBody>
      </p:sp>
      <p:sp>
        <p:nvSpPr>
          <p:cNvPr id="7" name="Rectangle 6"/>
          <p:cNvSpPr>
            <a:spLocks noGrp="1" noChangeArrowheads="1"/>
          </p:cNvSpPr>
          <p:nvPr>
            <p:ph type="sldNum" sz="quarter" idx="12"/>
          </p:nvPr>
        </p:nvSpPr>
        <p:spPr/>
        <p:txBody>
          <a:bodyPr/>
          <a:lstStyle>
            <a:lvl1pPr>
              <a:defRPr>
                <a:ea typeface="ＭＳ Ｐゴシック" pitchFamily="-112" charset="-128"/>
              </a:defRPr>
            </a:lvl1pPr>
          </a:lstStyle>
          <a:p>
            <a:pPr>
              <a:defRPr/>
            </a:pPr>
            <a:fld id="{469E7477-6262-4335-87A0-6A970939B2F4}" type="slidenum">
              <a:rPr lang="en-US"/>
              <a:pPr>
                <a:defRPr/>
              </a:pPr>
              <a:t>‹#›</a:t>
            </a:fld>
            <a:endParaRPr lang="en-US" dirty="0"/>
          </a:p>
        </p:txBody>
      </p:sp>
    </p:spTree>
    <p:extLst>
      <p:ext uri="{BB962C8B-B14F-4D97-AF65-F5344CB8AC3E}">
        <p14:creationId xmlns:p14="http://schemas.microsoft.com/office/powerpoint/2010/main" val="16839256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ea typeface="ＭＳ Ｐゴシック" pitchFamily="-112" charset="-128"/>
              </a:defRPr>
            </a:lvl1pPr>
          </a:lstStyle>
          <a:p>
            <a:pPr>
              <a:defRPr/>
            </a:pPr>
            <a:fld id="{3F524785-F958-45B2-8862-FB5F48A4716C}" type="datetime1">
              <a:rPr lang="en-US" smtClean="0"/>
              <a:t>11/27/2014</a:t>
            </a:fld>
            <a:endParaRPr lang="en-US" dirty="0"/>
          </a:p>
        </p:txBody>
      </p:sp>
      <p:sp>
        <p:nvSpPr>
          <p:cNvPr id="5" name="Rectangle 5"/>
          <p:cNvSpPr>
            <a:spLocks noGrp="1" noChangeArrowheads="1"/>
          </p:cNvSpPr>
          <p:nvPr>
            <p:ph type="ftr" sz="quarter" idx="11"/>
          </p:nvPr>
        </p:nvSpPr>
        <p:spPr/>
        <p:txBody>
          <a:bodyPr/>
          <a:lstStyle>
            <a:lvl1pPr>
              <a:defRPr>
                <a:ea typeface="ＭＳ Ｐゴシック" pitchFamily="-112"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a:ea typeface="ＭＳ Ｐゴシック" pitchFamily="-112" charset="-128"/>
              </a:defRPr>
            </a:lvl1pPr>
          </a:lstStyle>
          <a:p>
            <a:pPr>
              <a:defRPr/>
            </a:pPr>
            <a:fld id="{1043F00A-DAC1-4584-81F2-A7E9CDB504C9}" type="slidenum">
              <a:rPr lang="en-US"/>
              <a:pPr>
                <a:defRPr/>
              </a:pPr>
              <a:t>‹#›</a:t>
            </a:fld>
            <a:endParaRPr lang="en-US" dirty="0"/>
          </a:p>
        </p:txBody>
      </p:sp>
    </p:spTree>
    <p:extLst>
      <p:ext uri="{BB962C8B-B14F-4D97-AF65-F5344CB8AC3E}">
        <p14:creationId xmlns:p14="http://schemas.microsoft.com/office/powerpoint/2010/main" val="33128795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ea typeface="ＭＳ Ｐゴシック" pitchFamily="-112" charset="-128"/>
              </a:defRPr>
            </a:lvl1pPr>
          </a:lstStyle>
          <a:p>
            <a:pPr>
              <a:defRPr/>
            </a:pPr>
            <a:fld id="{7DFB0AB6-B404-4A6A-9E5A-EFC4F8CA41B6}" type="datetime1">
              <a:rPr lang="en-US" smtClean="0"/>
              <a:t>11/27/2014</a:t>
            </a:fld>
            <a:endParaRPr lang="en-US" dirty="0"/>
          </a:p>
        </p:txBody>
      </p:sp>
      <p:sp>
        <p:nvSpPr>
          <p:cNvPr id="5" name="Rectangle 5"/>
          <p:cNvSpPr>
            <a:spLocks noGrp="1" noChangeArrowheads="1"/>
          </p:cNvSpPr>
          <p:nvPr>
            <p:ph type="ftr" sz="quarter" idx="11"/>
          </p:nvPr>
        </p:nvSpPr>
        <p:spPr/>
        <p:txBody>
          <a:bodyPr/>
          <a:lstStyle>
            <a:lvl1pPr>
              <a:defRPr>
                <a:ea typeface="ＭＳ Ｐゴシック" pitchFamily="-112"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a:ea typeface="ＭＳ Ｐゴシック" pitchFamily="-112" charset="-128"/>
              </a:defRPr>
            </a:lvl1pPr>
          </a:lstStyle>
          <a:p>
            <a:pPr>
              <a:defRPr/>
            </a:pPr>
            <a:fld id="{C631499D-609C-493D-B066-E100459AC072}" type="slidenum">
              <a:rPr lang="en-US"/>
              <a:pPr>
                <a:defRPr/>
              </a:pPr>
              <a:t>‹#›</a:t>
            </a:fld>
            <a:endParaRPr lang="en-US" dirty="0"/>
          </a:p>
        </p:txBody>
      </p:sp>
    </p:spTree>
    <p:extLst>
      <p:ext uri="{BB962C8B-B14F-4D97-AF65-F5344CB8AC3E}">
        <p14:creationId xmlns:p14="http://schemas.microsoft.com/office/powerpoint/2010/main" val="48416230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ea typeface="ＭＳ Ｐゴシック" pitchFamily="-112" charset="-128"/>
              </a:defRPr>
            </a:lvl1pPr>
          </a:lstStyle>
          <a:p>
            <a:pPr>
              <a:defRPr/>
            </a:pPr>
            <a:fld id="{3D9F0D0D-7689-457C-8EC2-2D5153061C84}" type="datetime1">
              <a:rPr lang="en-US" smtClean="0"/>
              <a:t>11/27/2014</a:t>
            </a:fld>
            <a:endParaRPr lang="en-US" dirty="0"/>
          </a:p>
        </p:txBody>
      </p:sp>
      <p:sp>
        <p:nvSpPr>
          <p:cNvPr id="4" name="Rectangle 5"/>
          <p:cNvSpPr>
            <a:spLocks noGrp="1" noChangeArrowheads="1"/>
          </p:cNvSpPr>
          <p:nvPr>
            <p:ph type="ftr" sz="quarter" idx="11"/>
          </p:nvPr>
        </p:nvSpPr>
        <p:spPr/>
        <p:txBody>
          <a:bodyPr/>
          <a:lstStyle>
            <a:lvl1pPr>
              <a:defRPr>
                <a:ea typeface="ＭＳ Ｐゴシック" pitchFamily="-112" charset="-128"/>
              </a:defRPr>
            </a:lvl1pPr>
          </a:lstStyle>
          <a:p>
            <a:pPr>
              <a:defRPr/>
            </a:pPr>
            <a:endParaRPr lang="en-US"/>
          </a:p>
        </p:txBody>
      </p:sp>
      <p:sp>
        <p:nvSpPr>
          <p:cNvPr id="5" name="Rectangle 6"/>
          <p:cNvSpPr>
            <a:spLocks noGrp="1" noChangeArrowheads="1"/>
          </p:cNvSpPr>
          <p:nvPr>
            <p:ph type="sldNum" sz="quarter" idx="12"/>
          </p:nvPr>
        </p:nvSpPr>
        <p:spPr/>
        <p:txBody>
          <a:bodyPr/>
          <a:lstStyle>
            <a:lvl1pPr>
              <a:defRPr>
                <a:ea typeface="ＭＳ Ｐゴシック" pitchFamily="-112" charset="-128"/>
              </a:defRPr>
            </a:lvl1pPr>
          </a:lstStyle>
          <a:p>
            <a:pPr>
              <a:defRPr/>
            </a:pPr>
            <a:fld id="{BD8C8345-677E-466E-9082-7F5A0551DF84}" type="slidenum">
              <a:rPr lang="en-US"/>
              <a:pPr>
                <a:defRPr/>
              </a:pPr>
              <a:t>‹#›</a:t>
            </a:fld>
            <a:endParaRPr lang="en-US" dirty="0"/>
          </a:p>
        </p:txBody>
      </p:sp>
    </p:spTree>
    <p:extLst>
      <p:ext uri="{BB962C8B-B14F-4D97-AF65-F5344CB8AC3E}">
        <p14:creationId xmlns:p14="http://schemas.microsoft.com/office/powerpoint/2010/main" val="267435436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smtClean="0"/>
          </a:p>
        </p:txBody>
      </p:sp>
      <p:sp>
        <p:nvSpPr>
          <p:cNvPr id="4" name="Rectangle 4"/>
          <p:cNvSpPr>
            <a:spLocks noGrp="1" noChangeArrowheads="1"/>
          </p:cNvSpPr>
          <p:nvPr>
            <p:ph type="dt" sz="half" idx="10"/>
          </p:nvPr>
        </p:nvSpPr>
        <p:spPr/>
        <p:txBody>
          <a:bodyPr/>
          <a:lstStyle>
            <a:lvl1pPr>
              <a:defRPr>
                <a:ea typeface="ＭＳ Ｐゴシック" pitchFamily="-112" charset="-128"/>
              </a:defRPr>
            </a:lvl1pPr>
          </a:lstStyle>
          <a:p>
            <a:pPr>
              <a:defRPr/>
            </a:pPr>
            <a:fld id="{CDD8552C-4170-4B4B-A7E4-B533440DDBD0}" type="datetime1">
              <a:rPr lang="en-US" smtClean="0"/>
              <a:t>11/27/2014</a:t>
            </a:fld>
            <a:endParaRPr lang="en-US" dirty="0"/>
          </a:p>
        </p:txBody>
      </p:sp>
      <p:sp>
        <p:nvSpPr>
          <p:cNvPr id="5" name="Rectangle 5"/>
          <p:cNvSpPr>
            <a:spLocks noGrp="1" noChangeArrowheads="1"/>
          </p:cNvSpPr>
          <p:nvPr>
            <p:ph type="ftr" sz="quarter" idx="11"/>
          </p:nvPr>
        </p:nvSpPr>
        <p:spPr/>
        <p:txBody>
          <a:bodyPr/>
          <a:lstStyle>
            <a:lvl1pPr>
              <a:defRPr>
                <a:ea typeface="ＭＳ Ｐゴシック" pitchFamily="-112"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a:ea typeface="ＭＳ Ｐゴシック" pitchFamily="-112" charset="-128"/>
              </a:defRPr>
            </a:lvl1pPr>
          </a:lstStyle>
          <a:p>
            <a:pPr>
              <a:defRPr/>
            </a:pPr>
            <a:fld id="{FE19EBBE-D6D1-49C8-BEAA-5BDE3A375FCE}" type="slidenum">
              <a:rPr lang="en-US"/>
              <a:pPr>
                <a:defRPr/>
              </a:pPr>
              <a:t>‹#›</a:t>
            </a:fld>
            <a:endParaRPr lang="en-US" dirty="0"/>
          </a:p>
        </p:txBody>
      </p:sp>
    </p:spTree>
    <p:extLst>
      <p:ext uri="{BB962C8B-B14F-4D97-AF65-F5344CB8AC3E}">
        <p14:creationId xmlns:p14="http://schemas.microsoft.com/office/powerpoint/2010/main" val="5075369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ea typeface="ＭＳ Ｐゴシック" pitchFamily="-112" charset="-128"/>
              </a:defRPr>
            </a:lvl1pPr>
          </a:lstStyle>
          <a:p>
            <a:pPr>
              <a:defRPr/>
            </a:pPr>
            <a:fld id="{D1F25BDE-A55B-4F30-9748-24BFD203D0B3}" type="datetime1">
              <a:rPr lang="en-US" smtClean="0"/>
              <a:t>11/27/2014</a:t>
            </a:fld>
            <a:endParaRPr lang="en-US" dirty="0"/>
          </a:p>
        </p:txBody>
      </p:sp>
      <p:sp>
        <p:nvSpPr>
          <p:cNvPr id="6" name="Rectangle 5"/>
          <p:cNvSpPr>
            <a:spLocks noGrp="1" noChangeArrowheads="1"/>
          </p:cNvSpPr>
          <p:nvPr>
            <p:ph type="ftr" sz="quarter" idx="11"/>
          </p:nvPr>
        </p:nvSpPr>
        <p:spPr/>
        <p:txBody>
          <a:bodyPr/>
          <a:lstStyle>
            <a:lvl1pPr>
              <a:defRPr>
                <a:ea typeface="ＭＳ Ｐゴシック" pitchFamily="-112" charset="-128"/>
              </a:defRPr>
            </a:lvl1pPr>
          </a:lstStyle>
          <a:p>
            <a:pPr>
              <a:defRPr/>
            </a:pPr>
            <a:endParaRPr lang="en-US"/>
          </a:p>
        </p:txBody>
      </p:sp>
      <p:sp>
        <p:nvSpPr>
          <p:cNvPr id="7" name="Rectangle 6"/>
          <p:cNvSpPr>
            <a:spLocks noGrp="1" noChangeArrowheads="1"/>
          </p:cNvSpPr>
          <p:nvPr>
            <p:ph type="sldNum" sz="quarter" idx="12"/>
          </p:nvPr>
        </p:nvSpPr>
        <p:spPr/>
        <p:txBody>
          <a:bodyPr/>
          <a:lstStyle>
            <a:lvl1pPr>
              <a:defRPr>
                <a:ea typeface="ＭＳ Ｐゴシック" pitchFamily="-112" charset="-128"/>
              </a:defRPr>
            </a:lvl1pPr>
          </a:lstStyle>
          <a:p>
            <a:pPr>
              <a:defRPr/>
            </a:pPr>
            <a:fld id="{DC75389C-6ACD-43ED-9340-BDC15495FA68}" type="slidenum">
              <a:rPr lang="en-US"/>
              <a:pPr>
                <a:defRPr/>
              </a:pPr>
              <a:t>‹#›</a:t>
            </a:fld>
            <a:endParaRPr lang="en-US" dirty="0"/>
          </a:p>
        </p:txBody>
      </p:sp>
    </p:spTree>
    <p:extLst>
      <p:ext uri="{BB962C8B-B14F-4D97-AF65-F5344CB8AC3E}">
        <p14:creationId xmlns:p14="http://schemas.microsoft.com/office/powerpoint/2010/main" val="1458323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57F3131B-E2EF-4D96-BE6F-44B317BD8E79}" type="datetime1">
              <a:rPr lang="en-US" smtClean="0">
                <a:solidFill>
                  <a:prstClr val="black">
                    <a:lumMod val="65000"/>
                    <a:lumOff val="35000"/>
                  </a:prstClr>
                </a:solidFill>
              </a:rPr>
              <a:t>11/27/2014</a:t>
            </a:fld>
            <a:endParaRPr lang="en-US">
              <a:solidFill>
                <a:prstClr val="black">
                  <a:lumMod val="65000"/>
                  <a:lumOff val="3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lumMod val="65000"/>
                  <a:lumOff val="3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1EC12DA8-407F-49E1-BC55-E5BA7D1C9EDF}"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617576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4CF56DB-A5F4-47AC-B7C8-8C5C58CD6D54}" type="datetime1">
              <a:rPr lang="en-US" smtClean="0">
                <a:solidFill>
                  <a:prstClr val="black">
                    <a:lumMod val="65000"/>
                    <a:lumOff val="35000"/>
                  </a:prstClr>
                </a:solidFill>
              </a:rPr>
              <a:t>11/27/2014</a:t>
            </a:fld>
            <a:endParaRPr lang="en-US">
              <a:solidFill>
                <a:prstClr val="black">
                  <a:lumMod val="65000"/>
                  <a:lumOff val="3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lumMod val="65000"/>
                  <a:lumOff val="3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BEF6C88C-101F-43CD-9623-E914FDF6D738}"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372683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5B570A1-8762-471F-B5AA-87655951F844}" type="datetime1">
              <a:rPr lang="en-US" smtClean="0">
                <a:solidFill>
                  <a:prstClr val="black">
                    <a:lumMod val="65000"/>
                    <a:lumOff val="35000"/>
                  </a:prstClr>
                </a:solidFill>
              </a:rPr>
              <a:t>11/27/2014</a:t>
            </a:fld>
            <a:endParaRPr lang="en-US">
              <a:solidFill>
                <a:prstClr val="black">
                  <a:lumMod val="65000"/>
                  <a:lumOff val="3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lumMod val="65000"/>
                  <a:lumOff val="3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5D49DA8-9F1A-4BA4-9065-ACB5985F2F13}"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652718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197126A-D793-4647-AEFE-23E8359AB531}" type="datetime1">
              <a:rPr lang="en-US" smtClean="0">
                <a:solidFill>
                  <a:prstClr val="black">
                    <a:lumMod val="65000"/>
                    <a:lumOff val="35000"/>
                  </a:prstClr>
                </a:solidFill>
              </a:rPr>
              <a:t>11/27/2014</a:t>
            </a:fld>
            <a:endParaRPr lang="en-US">
              <a:solidFill>
                <a:prstClr val="black">
                  <a:lumMod val="65000"/>
                  <a:lumOff val="3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lumMod val="65000"/>
                  <a:lumOff val="3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26D372B-4726-4A6C-BDFA-092930AC004B}"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507861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2.jpe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6" Type="http://schemas.openxmlformats.org/officeDocument/2006/relationships/image" Target="../media/image2.jpeg"/><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theme" Target="../theme/theme4.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362700"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pPr fontAlgn="base">
              <a:spcBef>
                <a:spcPct val="0"/>
              </a:spcBef>
              <a:spcAft>
                <a:spcPct val="0"/>
              </a:spcAft>
              <a:defRPr/>
            </a:pPr>
            <a:fld id="{810E509D-DB3D-4A9F-A813-AC9B85A51B37}" type="datetime1">
              <a:rPr lang="en-US" smtClean="0">
                <a:solidFill>
                  <a:prstClr val="black">
                    <a:lumMod val="65000"/>
                    <a:lumOff val="35000"/>
                  </a:prstClr>
                </a:solidFill>
              </a:rPr>
              <a:t>11/27/2014</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658813"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pPr fontAlgn="base">
              <a:spcBef>
                <a:spcPct val="0"/>
              </a:spcBef>
              <a:spcAft>
                <a:spcPct val="0"/>
              </a:spcAft>
              <a:defRPr/>
            </a:pPr>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pPr fontAlgn="base">
              <a:spcBef>
                <a:spcPct val="0"/>
              </a:spcBef>
              <a:spcAft>
                <a:spcPct val="0"/>
              </a:spcAft>
              <a:defRPr/>
            </a:pPr>
            <a:fld id="{B077F28B-7FF2-46BC-A5BD-E89DB36CDCBF}" type="slidenum">
              <a:rPr lang="en-US">
                <a:solidFill>
                  <a:prstClr val="black">
                    <a:lumMod val="65000"/>
                    <a:lumOff val="35000"/>
                  </a:prstClr>
                </a:solidFill>
              </a:rPr>
              <a:pPr fontAlgn="base">
                <a:spcBef>
                  <a:spcPct val="0"/>
                </a:spcBef>
                <a:spcAft>
                  <a:spcPct val="0"/>
                </a:spcAft>
                <a:defRPr/>
              </a:pPr>
              <a:t>‹#›</a:t>
            </a:fld>
            <a:endParaRPr lang="en-US">
              <a:solidFill>
                <a:prstClr val="black">
                  <a:lumMod val="65000"/>
                  <a:lumOff val="35000"/>
                </a:prstClr>
              </a:solidFill>
            </a:endParaRPr>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Tree>
    <p:extLst>
      <p:ext uri="{BB962C8B-B14F-4D97-AF65-F5344CB8AC3E}">
        <p14:creationId xmlns:p14="http://schemas.microsoft.com/office/powerpoint/2010/main" val="19262655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ftr="0" dt="0"/>
  <p:txStyles>
    <p:title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Arial" charset="0"/>
        </a:defRPr>
      </a:lvl2pPr>
      <a:lvl3pPr algn="ctr" rtl="0" eaLnBrk="0" fontAlgn="base" hangingPunct="0">
        <a:lnSpc>
          <a:spcPts val="5800"/>
        </a:lnSpc>
        <a:spcBef>
          <a:spcPct val="0"/>
        </a:spcBef>
        <a:spcAft>
          <a:spcPct val="0"/>
        </a:spcAft>
        <a:defRPr sz="5400">
          <a:solidFill>
            <a:schemeClr val="tx2"/>
          </a:solidFill>
          <a:latin typeface="Arial" charset="0"/>
        </a:defRPr>
      </a:lvl3pPr>
      <a:lvl4pPr algn="ctr" rtl="0" eaLnBrk="0" fontAlgn="base" hangingPunct="0">
        <a:lnSpc>
          <a:spcPts val="5800"/>
        </a:lnSpc>
        <a:spcBef>
          <a:spcPct val="0"/>
        </a:spcBef>
        <a:spcAft>
          <a:spcPct val="0"/>
        </a:spcAft>
        <a:defRPr sz="5400">
          <a:solidFill>
            <a:schemeClr val="tx2"/>
          </a:solidFill>
          <a:latin typeface="Arial" charset="0"/>
        </a:defRPr>
      </a:lvl4pPr>
      <a:lvl5pPr algn="ctr" rtl="0" eaLnBrk="0" fontAlgn="base" hangingPunct="0">
        <a:lnSpc>
          <a:spcPts val="5800"/>
        </a:lnSpc>
        <a:spcBef>
          <a:spcPct val="0"/>
        </a:spcBef>
        <a:spcAft>
          <a:spcPct val="0"/>
        </a:spcAft>
        <a:defRPr sz="5400">
          <a:solidFill>
            <a:schemeClr val="tx2"/>
          </a:solidFill>
          <a:latin typeface="Arial" charset="0"/>
        </a:defRPr>
      </a:lvl5pPr>
      <a:lvl6pPr marL="457200" algn="ctr" rtl="0" fontAlgn="base">
        <a:lnSpc>
          <a:spcPts val="5800"/>
        </a:lnSpc>
        <a:spcBef>
          <a:spcPct val="0"/>
        </a:spcBef>
        <a:spcAft>
          <a:spcPct val="0"/>
        </a:spcAft>
        <a:defRPr sz="5400">
          <a:solidFill>
            <a:schemeClr val="tx2"/>
          </a:solidFill>
          <a:latin typeface="Arial" charset="0"/>
        </a:defRPr>
      </a:lvl6pPr>
      <a:lvl7pPr marL="914400" algn="ctr" rtl="0" fontAlgn="base">
        <a:lnSpc>
          <a:spcPts val="5800"/>
        </a:lnSpc>
        <a:spcBef>
          <a:spcPct val="0"/>
        </a:spcBef>
        <a:spcAft>
          <a:spcPct val="0"/>
        </a:spcAft>
        <a:defRPr sz="5400">
          <a:solidFill>
            <a:schemeClr val="tx2"/>
          </a:solidFill>
          <a:latin typeface="Arial" charset="0"/>
        </a:defRPr>
      </a:lvl7pPr>
      <a:lvl8pPr marL="1371600" algn="ctr" rtl="0" fontAlgn="base">
        <a:lnSpc>
          <a:spcPts val="5800"/>
        </a:lnSpc>
        <a:spcBef>
          <a:spcPct val="0"/>
        </a:spcBef>
        <a:spcAft>
          <a:spcPct val="0"/>
        </a:spcAft>
        <a:defRPr sz="5400">
          <a:solidFill>
            <a:schemeClr val="tx2"/>
          </a:solidFill>
          <a:latin typeface="Arial" charset="0"/>
        </a:defRPr>
      </a:lvl8pPr>
      <a:lvl9pPr marL="1828800" algn="ctr" rtl="0" fontAlgn="base">
        <a:lnSpc>
          <a:spcPts val="5800"/>
        </a:lnSpc>
        <a:spcBef>
          <a:spcPct val="0"/>
        </a:spcBef>
        <a:spcAft>
          <a:spcPct val="0"/>
        </a:spcAft>
        <a:defRPr sz="5400">
          <a:solidFill>
            <a:schemeClr val="tx2"/>
          </a:solidFill>
          <a:latin typeface="Arial" charset="0"/>
        </a:defRPr>
      </a:lvl9pPr>
    </p:titleStyle>
    <p:bodyStyle>
      <a:lvl1pPr marL="342900" indent="-342900" algn="l" rtl="0" eaLnBrk="0" fontAlgn="base" hangingPunct="0">
        <a:spcBef>
          <a:spcPct val="20000"/>
        </a:spcBef>
        <a:spcAft>
          <a:spcPct val="0"/>
        </a:spcAft>
        <a:buFont typeface="Arial" pitchFamily="34" charset="0"/>
        <a:buChar char="•"/>
        <a:defRPr sz="2400" kern="1200">
          <a:solidFill>
            <a:srgbClr val="7F7F7F"/>
          </a:solidFill>
          <a:latin typeface="+mj-lt"/>
          <a:ea typeface="+mn-ea"/>
          <a:cs typeface="+mn-cs"/>
        </a:defRPr>
      </a:lvl1pPr>
      <a:lvl2pPr marL="742950" indent="-28575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rtl="0" eaLnBrk="0" fontAlgn="base" hangingPunct="0">
        <a:spcBef>
          <a:spcPct val="20000"/>
        </a:spcBef>
        <a:spcAft>
          <a:spcPct val="0"/>
        </a:spcAft>
        <a:buFont typeface="Arial" pitchFamily="34" charset="0"/>
        <a:buChar char="•"/>
        <a:defRPr sz="1600" kern="1200">
          <a:solidFill>
            <a:srgbClr val="7F7F7F"/>
          </a:solidFill>
          <a:latin typeface="+mj-lt"/>
          <a:ea typeface="+mn-ea"/>
          <a:cs typeface="+mn-cs"/>
        </a:defRPr>
      </a:lvl3pPr>
      <a:lvl4pPr marL="1600200" indent="-22860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7400" indent="-228600" algn="l" rtl="0" eaLnBrk="0" fontAlgn="base" hangingPunct="0">
        <a:spcBef>
          <a:spcPct val="20000"/>
        </a:spcBef>
        <a:spcAft>
          <a:spcPct val="0"/>
        </a:spcAft>
        <a:buFont typeface="Arial" pitchFamily="34"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4804"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mn-lt"/>
                <a:ea typeface="+mn-ea"/>
              </a:defRPr>
            </a:lvl1pPr>
          </a:lstStyle>
          <a:p>
            <a:pPr eaLnBrk="0" fontAlgn="base" hangingPunct="0">
              <a:spcBef>
                <a:spcPct val="0"/>
              </a:spcBef>
              <a:spcAft>
                <a:spcPct val="0"/>
              </a:spcAft>
              <a:defRPr/>
            </a:pPr>
            <a:fld id="{CF117462-0AC8-4E10-A146-8C03C28B7755}" type="datetime1">
              <a:rPr lang="en-US" smtClean="0"/>
              <a:t>11/27/2014</a:t>
            </a:fld>
            <a:endParaRPr lang="en-US" dirty="0"/>
          </a:p>
        </p:txBody>
      </p:sp>
      <p:sp>
        <p:nvSpPr>
          <p:cNvPr id="204805"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ea typeface="+mn-ea"/>
              </a:defRPr>
            </a:lvl1pPr>
          </a:lstStyle>
          <a:p>
            <a:pPr eaLnBrk="0" fontAlgn="base" hangingPunct="0">
              <a:spcBef>
                <a:spcPct val="0"/>
              </a:spcBef>
              <a:spcAft>
                <a:spcPct val="0"/>
              </a:spcAft>
              <a:defRPr/>
            </a:pPr>
            <a:endParaRPr lang="en-US"/>
          </a:p>
        </p:txBody>
      </p:sp>
      <p:sp>
        <p:nvSpPr>
          <p:cNvPr id="204806"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ea typeface="+mn-ea"/>
              </a:defRPr>
            </a:lvl1pPr>
          </a:lstStyle>
          <a:p>
            <a:pPr eaLnBrk="0" fontAlgn="base" hangingPunct="0">
              <a:spcBef>
                <a:spcPct val="0"/>
              </a:spcBef>
              <a:spcAft>
                <a:spcPct val="0"/>
              </a:spcAft>
              <a:defRPr/>
            </a:pPr>
            <a:fld id="{959C5FFE-F2D1-41C8-AA26-0E3012936195}" type="slidenum">
              <a:rPr lang="en-US"/>
              <a:pPr eaLnBrk="0" fontAlgn="base" hangingPunct="0">
                <a:spcBef>
                  <a:spcPct val="0"/>
                </a:spcBef>
                <a:spcAft>
                  <a:spcPct val="0"/>
                </a:spcAft>
                <a:defRPr/>
              </a:pPr>
              <a:t>‹#›</a:t>
            </a:fld>
            <a:endParaRPr lang="en-US" dirty="0"/>
          </a:p>
        </p:txBody>
      </p:sp>
      <p:pic>
        <p:nvPicPr>
          <p:cNvPr id="2055" name="Picture 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5989638"/>
            <a:ext cx="9158288"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438891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8" charset="0"/>
        </a:defRPr>
      </a:lvl2pPr>
      <a:lvl3pPr algn="ctr" rtl="0" eaLnBrk="0" fontAlgn="base" hangingPunct="0">
        <a:spcBef>
          <a:spcPct val="0"/>
        </a:spcBef>
        <a:spcAft>
          <a:spcPct val="0"/>
        </a:spcAft>
        <a:defRPr sz="4400">
          <a:solidFill>
            <a:schemeClr val="tx2"/>
          </a:solidFill>
          <a:latin typeface="Times" pitchFamily="18" charset="0"/>
        </a:defRPr>
      </a:lvl3pPr>
      <a:lvl4pPr algn="ctr" rtl="0" eaLnBrk="0" fontAlgn="base" hangingPunct="0">
        <a:spcBef>
          <a:spcPct val="0"/>
        </a:spcBef>
        <a:spcAft>
          <a:spcPct val="0"/>
        </a:spcAft>
        <a:defRPr sz="4400">
          <a:solidFill>
            <a:schemeClr val="tx2"/>
          </a:solidFill>
          <a:latin typeface="Times" pitchFamily="18" charset="0"/>
        </a:defRPr>
      </a:lvl4pPr>
      <a:lvl5pPr algn="ctr" rtl="0" eaLnBrk="0" fontAlgn="base" hangingPunct="0">
        <a:spcBef>
          <a:spcPct val="0"/>
        </a:spcBef>
        <a:spcAft>
          <a:spcPct val="0"/>
        </a:spcAft>
        <a:defRPr sz="4400">
          <a:solidFill>
            <a:schemeClr val="tx2"/>
          </a:solidFill>
          <a:latin typeface="Times" pitchFamily="18" charset="0"/>
        </a:defRPr>
      </a:lvl5pPr>
      <a:lvl6pPr marL="457200" algn="ctr" rtl="0" fontAlgn="base">
        <a:spcBef>
          <a:spcPct val="0"/>
        </a:spcBef>
        <a:spcAft>
          <a:spcPct val="0"/>
        </a:spcAft>
        <a:defRPr sz="4400">
          <a:solidFill>
            <a:schemeClr val="tx2"/>
          </a:solidFill>
          <a:latin typeface="Times" pitchFamily="18" charset="0"/>
        </a:defRPr>
      </a:lvl6pPr>
      <a:lvl7pPr marL="914400" algn="ctr" rtl="0" fontAlgn="base">
        <a:spcBef>
          <a:spcPct val="0"/>
        </a:spcBef>
        <a:spcAft>
          <a:spcPct val="0"/>
        </a:spcAft>
        <a:defRPr sz="4400">
          <a:solidFill>
            <a:schemeClr val="tx2"/>
          </a:solidFill>
          <a:latin typeface="Times" pitchFamily="18" charset="0"/>
        </a:defRPr>
      </a:lvl7pPr>
      <a:lvl8pPr marL="1371600" algn="ctr" rtl="0" fontAlgn="base">
        <a:spcBef>
          <a:spcPct val="0"/>
        </a:spcBef>
        <a:spcAft>
          <a:spcPct val="0"/>
        </a:spcAft>
        <a:defRPr sz="4400">
          <a:solidFill>
            <a:schemeClr val="tx2"/>
          </a:solidFill>
          <a:latin typeface="Times" pitchFamily="18" charset="0"/>
        </a:defRPr>
      </a:lvl8pPr>
      <a:lvl9pPr marL="1828800" algn="ctr" rtl="0" fontAlgn="base">
        <a:spcBef>
          <a:spcPct val="0"/>
        </a:spcBef>
        <a:spcAft>
          <a:spcPct val="0"/>
        </a:spcAft>
        <a:defRPr sz="4400">
          <a:solidFill>
            <a:schemeClr val="tx2"/>
          </a:solidFill>
          <a:latin typeface="Times"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ZA"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ZA" smtClean="0"/>
              <a:t>Click to edit Master text styles</a:t>
            </a:r>
          </a:p>
          <a:p>
            <a:pPr lvl="1"/>
            <a:r>
              <a:rPr lang="en-ZA" smtClean="0"/>
              <a:t>Second level</a:t>
            </a:r>
          </a:p>
          <a:p>
            <a:pPr lvl="2"/>
            <a:r>
              <a:rPr lang="en-ZA" smtClean="0"/>
              <a:t>Third level</a:t>
            </a:r>
          </a:p>
          <a:p>
            <a:pPr lvl="3"/>
            <a:r>
              <a:rPr lang="en-ZA" smtClean="0"/>
              <a:t>Fourth level</a:t>
            </a:r>
          </a:p>
          <a:p>
            <a:pPr lvl="4"/>
            <a:r>
              <a:rPr lang="en-ZA"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pPr fontAlgn="base">
              <a:spcBef>
                <a:spcPct val="0"/>
              </a:spcBef>
              <a:spcAft>
                <a:spcPct val="0"/>
              </a:spcAft>
              <a:defRPr/>
            </a:pPr>
            <a:fld id="{0A93EC70-1B48-4350-B7BB-72270B207F96}" type="datetime1">
              <a:rPr lang="en-US" smtClean="0">
                <a:solidFill>
                  <a:srgbClr val="000000"/>
                </a:solidFill>
              </a:rPr>
              <a:t>11/27/2014</a:t>
            </a:fld>
            <a:endParaRPr lang="en-ZA">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lgn="ctr" fontAlgn="base">
              <a:spcBef>
                <a:spcPct val="0"/>
              </a:spcBef>
              <a:spcAft>
                <a:spcPct val="0"/>
              </a:spcAft>
              <a:defRPr/>
            </a:pPr>
            <a:endParaRPr lang="en-ZA">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E3547D6F-D31F-4879-984C-8AF9372FCDB1}" type="slidenum">
              <a:rPr lang="en-ZA">
                <a:solidFill>
                  <a:srgbClr val="000000"/>
                </a:solidFill>
              </a:rPr>
              <a:pPr fontAlgn="base">
                <a:spcBef>
                  <a:spcPct val="0"/>
                </a:spcBef>
                <a:spcAft>
                  <a:spcPct val="0"/>
                </a:spcAft>
                <a:defRPr/>
              </a:pPr>
              <a:t>‹#›</a:t>
            </a:fld>
            <a:endParaRPr lang="en-ZA">
              <a:solidFill>
                <a:srgbClr val="000000"/>
              </a:solidFill>
            </a:endParaRPr>
          </a:p>
        </p:txBody>
      </p:sp>
    </p:spTree>
    <p:extLst>
      <p:ext uri="{BB962C8B-B14F-4D97-AF65-F5344CB8AC3E}">
        <p14:creationId xmlns:p14="http://schemas.microsoft.com/office/powerpoint/2010/main" val="23872836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4804"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mn-lt"/>
                <a:ea typeface="+mn-ea"/>
              </a:defRPr>
            </a:lvl1pPr>
          </a:lstStyle>
          <a:p>
            <a:pPr eaLnBrk="0" fontAlgn="base" hangingPunct="0">
              <a:spcBef>
                <a:spcPct val="0"/>
              </a:spcBef>
              <a:spcAft>
                <a:spcPct val="0"/>
              </a:spcAft>
              <a:defRPr/>
            </a:pPr>
            <a:fld id="{E15DF508-C463-4CE4-80E3-DBC8A651F45E}" type="datetime1">
              <a:rPr lang="en-US" smtClean="0"/>
              <a:t>11/27/2014</a:t>
            </a:fld>
            <a:endParaRPr lang="en-US" dirty="0"/>
          </a:p>
        </p:txBody>
      </p:sp>
      <p:sp>
        <p:nvSpPr>
          <p:cNvPr id="204805"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ea typeface="+mn-ea"/>
              </a:defRPr>
            </a:lvl1pPr>
          </a:lstStyle>
          <a:p>
            <a:pPr eaLnBrk="0" fontAlgn="base" hangingPunct="0">
              <a:spcBef>
                <a:spcPct val="0"/>
              </a:spcBef>
              <a:spcAft>
                <a:spcPct val="0"/>
              </a:spcAft>
              <a:defRPr/>
            </a:pPr>
            <a:endParaRPr lang="en-US"/>
          </a:p>
        </p:txBody>
      </p:sp>
      <p:sp>
        <p:nvSpPr>
          <p:cNvPr id="204806"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ea typeface="+mn-ea"/>
              </a:defRPr>
            </a:lvl1pPr>
          </a:lstStyle>
          <a:p>
            <a:pPr eaLnBrk="0" fontAlgn="base" hangingPunct="0">
              <a:spcBef>
                <a:spcPct val="0"/>
              </a:spcBef>
              <a:spcAft>
                <a:spcPct val="0"/>
              </a:spcAft>
              <a:defRPr/>
            </a:pPr>
            <a:fld id="{0727EC8E-A6CA-443F-8FCB-5A150B0F81ED}" type="slidenum">
              <a:rPr lang="en-US"/>
              <a:pPr eaLnBrk="0" fontAlgn="base" hangingPunct="0">
                <a:spcBef>
                  <a:spcPct val="0"/>
                </a:spcBef>
                <a:spcAft>
                  <a:spcPct val="0"/>
                </a:spcAft>
                <a:defRPr/>
              </a:pPr>
              <a:t>‹#›</a:t>
            </a:fld>
            <a:endParaRPr lang="en-US" dirty="0"/>
          </a:p>
        </p:txBody>
      </p:sp>
      <p:pic>
        <p:nvPicPr>
          <p:cNvPr id="1031" name="Picture 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5989638"/>
            <a:ext cx="9158288"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6743349"/>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8" charset="0"/>
        </a:defRPr>
      </a:lvl2pPr>
      <a:lvl3pPr algn="ctr" rtl="0" eaLnBrk="0" fontAlgn="base" hangingPunct="0">
        <a:spcBef>
          <a:spcPct val="0"/>
        </a:spcBef>
        <a:spcAft>
          <a:spcPct val="0"/>
        </a:spcAft>
        <a:defRPr sz="4400">
          <a:solidFill>
            <a:schemeClr val="tx2"/>
          </a:solidFill>
          <a:latin typeface="Times" pitchFamily="18" charset="0"/>
        </a:defRPr>
      </a:lvl3pPr>
      <a:lvl4pPr algn="ctr" rtl="0" eaLnBrk="0" fontAlgn="base" hangingPunct="0">
        <a:spcBef>
          <a:spcPct val="0"/>
        </a:spcBef>
        <a:spcAft>
          <a:spcPct val="0"/>
        </a:spcAft>
        <a:defRPr sz="4400">
          <a:solidFill>
            <a:schemeClr val="tx2"/>
          </a:solidFill>
          <a:latin typeface="Times" pitchFamily="18" charset="0"/>
        </a:defRPr>
      </a:lvl4pPr>
      <a:lvl5pPr algn="ctr" rtl="0" eaLnBrk="0" fontAlgn="base" hangingPunct="0">
        <a:spcBef>
          <a:spcPct val="0"/>
        </a:spcBef>
        <a:spcAft>
          <a:spcPct val="0"/>
        </a:spcAft>
        <a:defRPr sz="4400">
          <a:solidFill>
            <a:schemeClr val="tx2"/>
          </a:solidFill>
          <a:latin typeface="Times" pitchFamily="18" charset="0"/>
        </a:defRPr>
      </a:lvl5pPr>
      <a:lvl6pPr marL="457200" algn="ctr" rtl="0" fontAlgn="base">
        <a:spcBef>
          <a:spcPct val="0"/>
        </a:spcBef>
        <a:spcAft>
          <a:spcPct val="0"/>
        </a:spcAft>
        <a:defRPr sz="4400">
          <a:solidFill>
            <a:schemeClr val="tx2"/>
          </a:solidFill>
          <a:latin typeface="Times" pitchFamily="18" charset="0"/>
        </a:defRPr>
      </a:lvl6pPr>
      <a:lvl7pPr marL="914400" algn="ctr" rtl="0" fontAlgn="base">
        <a:spcBef>
          <a:spcPct val="0"/>
        </a:spcBef>
        <a:spcAft>
          <a:spcPct val="0"/>
        </a:spcAft>
        <a:defRPr sz="4400">
          <a:solidFill>
            <a:schemeClr val="tx2"/>
          </a:solidFill>
          <a:latin typeface="Times" pitchFamily="18" charset="0"/>
        </a:defRPr>
      </a:lvl7pPr>
      <a:lvl8pPr marL="1371600" algn="ctr" rtl="0" fontAlgn="base">
        <a:spcBef>
          <a:spcPct val="0"/>
        </a:spcBef>
        <a:spcAft>
          <a:spcPct val="0"/>
        </a:spcAft>
        <a:defRPr sz="4400">
          <a:solidFill>
            <a:schemeClr val="tx2"/>
          </a:solidFill>
          <a:latin typeface="Times" pitchFamily="18" charset="0"/>
        </a:defRPr>
      </a:lvl8pPr>
      <a:lvl9pPr marL="1828800" algn="ctr" rtl="0" fontAlgn="base">
        <a:spcBef>
          <a:spcPct val="0"/>
        </a:spcBef>
        <a:spcAft>
          <a:spcPct val="0"/>
        </a:spcAft>
        <a:defRPr sz="4400">
          <a:solidFill>
            <a:schemeClr val="tx2"/>
          </a:solidFill>
          <a:latin typeface="Times"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idx="4294967295"/>
          </p:nvPr>
        </p:nvSpPr>
        <p:spPr>
          <a:xfrm>
            <a:off x="0" y="457201"/>
            <a:ext cx="8991600" cy="3920330"/>
          </a:xfrm>
        </p:spPr>
        <p:txBody>
          <a:bodyPr>
            <a:noAutofit/>
          </a:bodyPr>
          <a:lstStyle/>
          <a:p>
            <a:pPr eaLnBrk="1" fontAlgn="auto" hangingPunct="1">
              <a:lnSpc>
                <a:spcPct val="100000"/>
              </a:lnSpc>
              <a:spcAft>
                <a:spcPts val="0"/>
              </a:spcAft>
              <a:defRPr/>
            </a:pPr>
            <a:r>
              <a:rPr lang="en-US" sz="4000" b="1" dirty="0" smtClean="0">
                <a:solidFill>
                  <a:srgbClr val="3333FF"/>
                </a:solidFill>
                <a:latin typeface="Calibri" panose="020F0502020204030204" pitchFamily="34" charset="0"/>
              </a:rPr>
              <a:t> </a:t>
            </a:r>
            <a:br>
              <a:rPr lang="en-US" sz="4000" b="1" dirty="0" smtClean="0">
                <a:solidFill>
                  <a:srgbClr val="3333FF"/>
                </a:solidFill>
                <a:latin typeface="Calibri" panose="020F0502020204030204" pitchFamily="34" charset="0"/>
              </a:rPr>
            </a:br>
            <a:r>
              <a:rPr lang="en-US" sz="4000" b="1" dirty="0">
                <a:solidFill>
                  <a:srgbClr val="3333FF"/>
                </a:solidFill>
                <a:latin typeface="Calibri" panose="020F0502020204030204" pitchFamily="34" charset="0"/>
              </a:rPr>
              <a:t/>
            </a:r>
            <a:br>
              <a:rPr lang="en-US" sz="4000" b="1" dirty="0">
                <a:solidFill>
                  <a:srgbClr val="3333FF"/>
                </a:solidFill>
                <a:latin typeface="Calibri" panose="020F0502020204030204" pitchFamily="34" charset="0"/>
              </a:rPr>
            </a:br>
            <a:r>
              <a:rPr lang="en-US" sz="4000" b="1" dirty="0" smtClean="0">
                <a:solidFill>
                  <a:srgbClr val="3333FF"/>
                </a:solidFill>
                <a:latin typeface="Calibri" panose="020F0502020204030204" pitchFamily="34" charset="0"/>
              </a:rPr>
              <a:t/>
            </a:r>
            <a:br>
              <a:rPr lang="en-US" sz="4000" b="1" dirty="0" smtClean="0">
                <a:solidFill>
                  <a:srgbClr val="3333FF"/>
                </a:solidFill>
                <a:latin typeface="Calibri" panose="020F0502020204030204" pitchFamily="34" charset="0"/>
              </a:rPr>
            </a:br>
            <a:r>
              <a:rPr lang="en-US" sz="4000" b="1" dirty="0">
                <a:solidFill>
                  <a:srgbClr val="3333FF"/>
                </a:solidFill>
                <a:latin typeface="Calibri" panose="020F0502020204030204" pitchFamily="34" charset="0"/>
              </a:rPr>
              <a:t/>
            </a:r>
            <a:br>
              <a:rPr lang="en-US" sz="4000" b="1" dirty="0">
                <a:solidFill>
                  <a:srgbClr val="3333FF"/>
                </a:solidFill>
                <a:latin typeface="Calibri" panose="020F0502020204030204" pitchFamily="34" charset="0"/>
              </a:rPr>
            </a:br>
            <a:r>
              <a:rPr lang="en-US" sz="4000" b="1" dirty="0" smtClean="0">
                <a:solidFill>
                  <a:srgbClr val="3333FF"/>
                </a:solidFill>
                <a:latin typeface="Calibri" panose="020F0502020204030204" pitchFamily="34" charset="0"/>
              </a:rPr>
              <a:t/>
            </a:r>
            <a:br>
              <a:rPr lang="en-US" sz="4000" b="1" dirty="0" smtClean="0">
                <a:solidFill>
                  <a:srgbClr val="3333FF"/>
                </a:solidFill>
                <a:latin typeface="Calibri" panose="020F0502020204030204" pitchFamily="34" charset="0"/>
              </a:rPr>
            </a:br>
            <a:r>
              <a:rPr lang="en-US" sz="3200" b="1" dirty="0">
                <a:solidFill>
                  <a:srgbClr val="3333FF"/>
                </a:solidFill>
                <a:latin typeface="Calibri" pitchFamily="34" charset="0"/>
                <a:cs typeface="Calibri" pitchFamily="34" charset="0"/>
              </a:rPr>
              <a:t/>
            </a:r>
            <a:br>
              <a:rPr lang="en-US" sz="3200" b="1" dirty="0">
                <a:solidFill>
                  <a:srgbClr val="3333FF"/>
                </a:solidFill>
                <a:latin typeface="Calibri" pitchFamily="34" charset="0"/>
                <a:cs typeface="Calibri" pitchFamily="34" charset="0"/>
              </a:rPr>
            </a:br>
            <a:r>
              <a:rPr lang="en-US" sz="3200" b="1" dirty="0" smtClean="0">
                <a:solidFill>
                  <a:srgbClr val="3333FF"/>
                </a:solidFill>
                <a:latin typeface="Calibri" pitchFamily="34" charset="0"/>
                <a:cs typeface="Calibri" pitchFamily="34" charset="0"/>
              </a:rPr>
              <a:t/>
            </a:r>
            <a:br>
              <a:rPr lang="en-US" sz="3200" b="1" dirty="0" smtClean="0">
                <a:solidFill>
                  <a:srgbClr val="3333FF"/>
                </a:solidFill>
                <a:latin typeface="Calibri" pitchFamily="34" charset="0"/>
                <a:cs typeface="Calibri" pitchFamily="34" charset="0"/>
              </a:rPr>
            </a:br>
            <a:r>
              <a:rPr lang="en-US" sz="3200" b="1" dirty="0">
                <a:solidFill>
                  <a:srgbClr val="3333FF"/>
                </a:solidFill>
                <a:latin typeface="Calibri" pitchFamily="34" charset="0"/>
                <a:cs typeface="Calibri" pitchFamily="34" charset="0"/>
              </a:rPr>
              <a:t/>
            </a:r>
            <a:br>
              <a:rPr lang="en-US" sz="3200" b="1" dirty="0">
                <a:solidFill>
                  <a:srgbClr val="3333FF"/>
                </a:solidFill>
                <a:latin typeface="Calibri" pitchFamily="34" charset="0"/>
                <a:cs typeface="Calibri" pitchFamily="34" charset="0"/>
              </a:rPr>
            </a:br>
            <a:r>
              <a:rPr lang="en-US" sz="3200" b="1" dirty="0" smtClean="0">
                <a:solidFill>
                  <a:srgbClr val="3333FF"/>
                </a:solidFill>
                <a:latin typeface="Calibri" pitchFamily="34" charset="0"/>
                <a:cs typeface="Calibri" pitchFamily="34" charset="0"/>
              </a:rPr>
              <a:t/>
            </a:r>
            <a:br>
              <a:rPr lang="en-US" sz="3200" b="1" dirty="0" smtClean="0">
                <a:solidFill>
                  <a:srgbClr val="3333FF"/>
                </a:solidFill>
                <a:latin typeface="Calibri" pitchFamily="34" charset="0"/>
                <a:cs typeface="Calibri" pitchFamily="34" charset="0"/>
              </a:rPr>
            </a:br>
            <a:r>
              <a:rPr lang="en-US" sz="3200" b="1" dirty="0">
                <a:solidFill>
                  <a:srgbClr val="3333FF"/>
                </a:solidFill>
                <a:latin typeface="Calibri" pitchFamily="34" charset="0"/>
                <a:cs typeface="Calibri" pitchFamily="34" charset="0"/>
              </a:rPr>
              <a:t/>
            </a:r>
            <a:br>
              <a:rPr lang="en-US" sz="3200" b="1" dirty="0">
                <a:solidFill>
                  <a:srgbClr val="3333FF"/>
                </a:solidFill>
                <a:latin typeface="Calibri" pitchFamily="34" charset="0"/>
                <a:cs typeface="Calibri" pitchFamily="34" charset="0"/>
              </a:rPr>
            </a:br>
            <a:r>
              <a:rPr lang="en-US" sz="3200" b="1" dirty="0" smtClean="0">
                <a:solidFill>
                  <a:srgbClr val="3333FF"/>
                </a:solidFill>
                <a:latin typeface="Calibri" pitchFamily="34" charset="0"/>
                <a:cs typeface="Calibri" pitchFamily="34" charset="0"/>
              </a:rPr>
              <a:t/>
            </a:r>
            <a:br>
              <a:rPr lang="en-US" sz="3200" b="1" dirty="0" smtClean="0">
                <a:solidFill>
                  <a:srgbClr val="3333FF"/>
                </a:solidFill>
                <a:latin typeface="Calibri" pitchFamily="34" charset="0"/>
                <a:cs typeface="Calibri" pitchFamily="34" charset="0"/>
              </a:rPr>
            </a:br>
            <a:r>
              <a:rPr lang="en-US" sz="3200" b="1" dirty="0">
                <a:solidFill>
                  <a:srgbClr val="3333FF"/>
                </a:solidFill>
                <a:latin typeface="Calibri" pitchFamily="34" charset="0"/>
                <a:cs typeface="Calibri" pitchFamily="34" charset="0"/>
              </a:rPr>
              <a:t/>
            </a:r>
            <a:br>
              <a:rPr lang="en-US" sz="3200" b="1" dirty="0">
                <a:solidFill>
                  <a:srgbClr val="3333FF"/>
                </a:solidFill>
                <a:latin typeface="Calibri" pitchFamily="34" charset="0"/>
                <a:cs typeface="Calibri" pitchFamily="34" charset="0"/>
              </a:rPr>
            </a:br>
            <a:r>
              <a:rPr lang="en-US" sz="3200" b="1" dirty="0" smtClean="0">
                <a:solidFill>
                  <a:srgbClr val="3333FF"/>
                </a:solidFill>
                <a:latin typeface="Calibri" pitchFamily="34" charset="0"/>
                <a:cs typeface="Calibri" pitchFamily="34" charset="0"/>
              </a:rPr>
              <a:t/>
            </a:r>
            <a:br>
              <a:rPr lang="en-US" sz="3200" b="1" dirty="0" smtClean="0">
                <a:solidFill>
                  <a:srgbClr val="3333FF"/>
                </a:solidFill>
                <a:latin typeface="Calibri" pitchFamily="34" charset="0"/>
                <a:cs typeface="Calibri" pitchFamily="34" charset="0"/>
              </a:rPr>
            </a:br>
            <a:r>
              <a:rPr lang="en-US" sz="3200" b="1" dirty="0" smtClean="0">
                <a:solidFill>
                  <a:srgbClr val="3333FF"/>
                </a:solidFill>
                <a:latin typeface="Calibri" pitchFamily="34" charset="0"/>
                <a:cs typeface="Calibri" pitchFamily="34" charset="0"/>
              </a:rPr>
              <a:t>Expanded Public Works Programme (EPWP)</a:t>
            </a:r>
            <a:br>
              <a:rPr lang="en-US" sz="3200" b="1" dirty="0" smtClean="0">
                <a:solidFill>
                  <a:srgbClr val="3333FF"/>
                </a:solidFill>
                <a:latin typeface="Calibri" pitchFamily="34" charset="0"/>
                <a:cs typeface="Calibri" pitchFamily="34" charset="0"/>
              </a:rPr>
            </a:br>
            <a:r>
              <a:rPr lang="en-US" sz="3200" b="1" dirty="0" smtClean="0">
                <a:solidFill>
                  <a:srgbClr val="3333FF"/>
                </a:solidFill>
                <a:latin typeface="Calibri" pitchFamily="34" charset="0"/>
                <a:cs typeface="Calibri" pitchFamily="34" charset="0"/>
              </a:rPr>
              <a:t>Phase 3 </a:t>
            </a:r>
            <a:br>
              <a:rPr lang="en-US" sz="3200" b="1" dirty="0" smtClean="0">
                <a:solidFill>
                  <a:srgbClr val="3333FF"/>
                </a:solidFill>
                <a:latin typeface="Calibri" pitchFamily="34" charset="0"/>
                <a:cs typeface="Calibri" pitchFamily="34" charset="0"/>
              </a:rPr>
            </a:br>
            <a:r>
              <a:rPr lang="en-US" sz="2400" b="1" dirty="0" smtClean="0">
                <a:solidFill>
                  <a:srgbClr val="3333FF"/>
                </a:solidFill>
                <a:latin typeface="Calibri" pitchFamily="34" charset="0"/>
                <a:cs typeface="Calibri" pitchFamily="34" charset="0"/>
              </a:rPr>
              <a:t>Deputy Minister Jeremy Cronin</a:t>
            </a:r>
            <a:r>
              <a:rPr lang="en-US" sz="3200" b="1" dirty="0" smtClean="0">
                <a:solidFill>
                  <a:srgbClr val="3333FF"/>
                </a:solidFill>
                <a:latin typeface="Calibri" pitchFamily="34" charset="0"/>
                <a:cs typeface="Calibri" pitchFamily="34" charset="0"/>
              </a:rPr>
              <a:t/>
            </a:r>
            <a:br>
              <a:rPr lang="en-US" sz="3200" b="1" dirty="0" smtClean="0">
                <a:solidFill>
                  <a:srgbClr val="3333FF"/>
                </a:solidFill>
                <a:latin typeface="Calibri" pitchFamily="34" charset="0"/>
                <a:cs typeface="Calibri" pitchFamily="34" charset="0"/>
              </a:rPr>
            </a:br>
            <a:r>
              <a:rPr lang="en-US" sz="3200" b="1" dirty="0" smtClean="0">
                <a:solidFill>
                  <a:srgbClr val="3333FF"/>
                </a:solidFill>
                <a:latin typeface="Calibri" pitchFamily="34" charset="0"/>
                <a:cs typeface="Calibri" pitchFamily="34" charset="0"/>
              </a:rPr>
              <a:t/>
            </a:r>
            <a:br>
              <a:rPr lang="en-US" sz="3200" b="1" dirty="0" smtClean="0">
                <a:solidFill>
                  <a:srgbClr val="3333FF"/>
                </a:solidFill>
                <a:latin typeface="Calibri" pitchFamily="34" charset="0"/>
                <a:cs typeface="Calibri" pitchFamily="34" charset="0"/>
              </a:rPr>
            </a:br>
            <a:r>
              <a:rPr lang="en-US" sz="1800" b="1" dirty="0" smtClean="0">
                <a:solidFill>
                  <a:srgbClr val="3333FF"/>
                </a:solidFill>
                <a:latin typeface="Calibri" pitchFamily="34" charset="0"/>
                <a:cs typeface="Calibri" pitchFamily="34" charset="0"/>
              </a:rPr>
              <a:t>Presentation to 4</a:t>
            </a:r>
            <a:r>
              <a:rPr lang="en-US" sz="1800" b="1" baseline="30000" dirty="0" smtClean="0">
                <a:solidFill>
                  <a:srgbClr val="3333FF"/>
                </a:solidFill>
                <a:latin typeface="Calibri" pitchFamily="34" charset="0"/>
                <a:cs typeface="Calibri" pitchFamily="34" charset="0"/>
              </a:rPr>
              <a:t>th</a:t>
            </a:r>
            <a:r>
              <a:rPr lang="en-US" sz="1800" b="1" dirty="0" smtClean="0">
                <a:solidFill>
                  <a:srgbClr val="3333FF"/>
                </a:solidFill>
                <a:latin typeface="Calibri" pitchFamily="34" charset="0"/>
                <a:cs typeface="Calibri" pitchFamily="34" charset="0"/>
              </a:rPr>
              <a:t> EPWP Summit 27</a:t>
            </a:r>
            <a:r>
              <a:rPr lang="en-US" sz="1800" b="1" baseline="30000" dirty="0" smtClean="0">
                <a:solidFill>
                  <a:srgbClr val="3333FF"/>
                </a:solidFill>
                <a:latin typeface="Calibri" pitchFamily="34" charset="0"/>
                <a:cs typeface="Calibri" pitchFamily="34" charset="0"/>
              </a:rPr>
              <a:t>th</a:t>
            </a:r>
            <a:r>
              <a:rPr lang="en-US" sz="1800" b="1" dirty="0" smtClean="0">
                <a:solidFill>
                  <a:srgbClr val="3333FF"/>
                </a:solidFill>
                <a:latin typeface="Calibri" pitchFamily="34" charset="0"/>
                <a:cs typeface="Calibri" pitchFamily="34" charset="0"/>
              </a:rPr>
              <a:t> November 2014</a:t>
            </a:r>
            <a:r>
              <a:rPr lang="en-US" sz="1800" b="1" dirty="0" smtClean="0">
                <a:solidFill>
                  <a:srgbClr val="3333FF"/>
                </a:solidFill>
                <a:latin typeface="Calibri" panose="020F0502020204030204" pitchFamily="34" charset="0"/>
              </a:rPr>
              <a:t/>
            </a:r>
            <a:br>
              <a:rPr lang="en-US" sz="1800" b="1" dirty="0" smtClean="0">
                <a:solidFill>
                  <a:srgbClr val="3333FF"/>
                </a:solidFill>
                <a:latin typeface="Calibri" panose="020F0502020204030204" pitchFamily="34" charset="0"/>
              </a:rPr>
            </a:br>
            <a:r>
              <a:rPr lang="en-US" sz="1800" b="1" dirty="0" smtClean="0">
                <a:solidFill>
                  <a:srgbClr val="3333FF"/>
                </a:solidFill>
                <a:latin typeface="Calibri" panose="020F0502020204030204" pitchFamily="34" charset="0"/>
              </a:rPr>
              <a:t/>
            </a:r>
            <a:br>
              <a:rPr lang="en-US" sz="1800" b="1" dirty="0" smtClean="0">
                <a:solidFill>
                  <a:srgbClr val="3333FF"/>
                </a:solidFill>
                <a:latin typeface="Calibri" panose="020F0502020204030204" pitchFamily="34" charset="0"/>
              </a:rPr>
            </a:br>
            <a:endParaRPr lang="en-US" sz="1800" b="1" dirty="0" smtClean="0">
              <a:solidFill>
                <a:srgbClr val="3333FF"/>
              </a:solidFill>
              <a:latin typeface="Calibri" panose="020F0502020204030204" pitchFamily="34" charset="0"/>
            </a:endParaRPr>
          </a:p>
        </p:txBody>
      </p:sp>
      <p:sp>
        <p:nvSpPr>
          <p:cNvPr id="5123" name="Line 4"/>
          <p:cNvSpPr>
            <a:spLocks noChangeShapeType="1"/>
          </p:cNvSpPr>
          <p:nvPr/>
        </p:nvSpPr>
        <p:spPr bwMode="auto">
          <a:xfrm>
            <a:off x="323850" y="3500438"/>
            <a:ext cx="8439150" cy="4762"/>
          </a:xfrm>
          <a:prstGeom prst="line">
            <a:avLst/>
          </a:prstGeom>
          <a:noFill/>
          <a:ln w="28575">
            <a:solidFill>
              <a:srgbClr val="FF99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endParaRPr>
          </a:p>
        </p:txBody>
      </p:sp>
      <p:pic>
        <p:nvPicPr>
          <p:cNvPr id="5124" name="Picture 6" descr="EPWP letterhead temp-1_20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7463" y="3756025"/>
            <a:ext cx="6769100"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13" descr="63-IMG_6286.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08300" y="4998357"/>
            <a:ext cx="3527425" cy="18446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126" name="Picture 4" descr="14-EPWP-008252.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5013325"/>
            <a:ext cx="2916238" cy="18446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127" name="Picture 5" descr="30 EPWP-ECD- CRECH-009818.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89663" y="5013325"/>
            <a:ext cx="2954337" cy="18446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EAC9F012-FC47-44B1-9BB4-CAACC7494A68}" type="slidenum">
              <a:rPr lang="en-US" smtClean="0">
                <a:solidFill>
                  <a:prstClr val="black">
                    <a:lumMod val="65000"/>
                    <a:lumOff val="35000"/>
                  </a:prstClr>
                </a:solidFill>
              </a:rPr>
              <a:pPr>
                <a:defRPr/>
              </a:pPr>
              <a:t>1</a:t>
            </a:fld>
            <a:endParaRPr lang="en-US">
              <a:solidFill>
                <a:prstClr val="black">
                  <a:lumMod val="65000"/>
                  <a:lumOff val="35000"/>
                </a:prstClr>
              </a:solidFill>
            </a:endParaRPr>
          </a:p>
        </p:txBody>
      </p:sp>
    </p:spTree>
    <p:extLst>
      <p:ext uri="{BB962C8B-B14F-4D97-AF65-F5344CB8AC3E}">
        <p14:creationId xmlns:p14="http://schemas.microsoft.com/office/powerpoint/2010/main" val="128766576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3200" b="1" dirty="0">
                <a:solidFill>
                  <a:srgbClr val="3333FF"/>
                </a:solidFill>
                <a:latin typeface="Calibri" pitchFamily="34" charset="0"/>
                <a:cs typeface="Calibri" pitchFamily="34" charset="0"/>
              </a:rPr>
              <a:t>Key Lessons from EPWP Phases 1 &amp; </a:t>
            </a:r>
            <a:r>
              <a:rPr lang="en-ZA" sz="3200" b="1" dirty="0" smtClean="0">
                <a:solidFill>
                  <a:srgbClr val="3333FF"/>
                </a:solidFill>
                <a:latin typeface="Calibri" pitchFamily="34" charset="0"/>
                <a:cs typeface="Calibri" pitchFamily="34" charset="0"/>
              </a:rPr>
              <a:t>2 … continued</a:t>
            </a:r>
            <a:r>
              <a:rPr lang="en-ZA" sz="3200" b="1" dirty="0">
                <a:latin typeface="Calibri" pitchFamily="34" charset="0"/>
                <a:cs typeface="Calibri" pitchFamily="34" charset="0"/>
              </a:rPr>
              <a:t/>
            </a:r>
            <a:br>
              <a:rPr lang="en-ZA" sz="3200" b="1" dirty="0">
                <a:latin typeface="Calibri" pitchFamily="34" charset="0"/>
                <a:cs typeface="Calibri" pitchFamily="34" charset="0"/>
              </a:rPr>
            </a:br>
            <a:endParaRPr lang="en-ZA" sz="3200" dirty="0">
              <a:latin typeface="Calibri" pitchFamily="34" charset="0"/>
              <a:cs typeface="Calibri" pitchFamily="34" charset="0"/>
            </a:endParaRPr>
          </a:p>
        </p:txBody>
      </p:sp>
      <p:sp>
        <p:nvSpPr>
          <p:cNvPr id="3" name="Content Placeholder 2"/>
          <p:cNvSpPr>
            <a:spLocks noGrp="1"/>
          </p:cNvSpPr>
          <p:nvPr>
            <p:ph idx="1"/>
          </p:nvPr>
        </p:nvSpPr>
        <p:spPr/>
        <p:txBody>
          <a:bodyPr/>
          <a:lstStyle/>
          <a:p>
            <a:pPr marL="0" indent="0" algn="just">
              <a:buNone/>
            </a:pPr>
            <a:r>
              <a:rPr lang="en-ZA" sz="2400" b="1" u="sng" dirty="0">
                <a:latin typeface="Calibri" pitchFamily="34" charset="0"/>
                <a:cs typeface="Calibri" pitchFamily="34" charset="0"/>
              </a:rPr>
              <a:t>Lesson 2</a:t>
            </a:r>
            <a:r>
              <a:rPr lang="en-ZA" sz="2400" b="1" dirty="0">
                <a:latin typeface="Calibri" pitchFamily="34" charset="0"/>
                <a:cs typeface="Calibri" pitchFamily="34" charset="0"/>
              </a:rPr>
              <a:t>: Achieve </a:t>
            </a:r>
            <a:r>
              <a:rPr lang="en-ZA" sz="2400" b="1" dirty="0" smtClean="0">
                <a:latin typeface="Calibri" pitchFamily="34" charset="0"/>
                <a:cs typeface="Calibri" pitchFamily="34" charset="0"/>
              </a:rPr>
              <a:t>better </a:t>
            </a:r>
            <a:r>
              <a:rPr lang="en-ZA" sz="2400" b="1" dirty="0">
                <a:latin typeface="Calibri" pitchFamily="34" charset="0"/>
                <a:cs typeface="Calibri" pitchFamily="34" charset="0"/>
              </a:rPr>
              <a:t>balance between </a:t>
            </a:r>
            <a:r>
              <a:rPr lang="en-ZA" sz="2400" b="1" u="sng" dirty="0">
                <a:latin typeface="Calibri" pitchFamily="34" charset="0"/>
                <a:cs typeface="Calibri" pitchFamily="34" charset="0"/>
              </a:rPr>
              <a:t>work opportunity headcounts</a:t>
            </a:r>
            <a:r>
              <a:rPr lang="en-ZA" sz="2400" u="sng" dirty="0">
                <a:latin typeface="Calibri" pitchFamily="34" charset="0"/>
                <a:cs typeface="Calibri" pitchFamily="34" charset="0"/>
              </a:rPr>
              <a:t> </a:t>
            </a:r>
            <a:r>
              <a:rPr lang="en-ZA" sz="2400" b="1" dirty="0">
                <a:latin typeface="Calibri" pitchFamily="34" charset="0"/>
                <a:cs typeface="Calibri" pitchFamily="34" charset="0"/>
              </a:rPr>
              <a:t>and </a:t>
            </a:r>
            <a:r>
              <a:rPr lang="en-ZA" sz="2400" b="1" u="sng" dirty="0">
                <a:latin typeface="Calibri" pitchFamily="34" charset="0"/>
                <a:cs typeface="Calibri" pitchFamily="34" charset="0"/>
              </a:rPr>
              <a:t>other outcomes</a:t>
            </a:r>
          </a:p>
          <a:p>
            <a:pPr marL="0" indent="0" algn="just">
              <a:buNone/>
            </a:pPr>
            <a:endParaRPr lang="en-ZA" sz="1800" dirty="0">
              <a:latin typeface="Calibri" pitchFamily="34" charset="0"/>
              <a:cs typeface="Calibri" pitchFamily="34" charset="0"/>
            </a:endParaRPr>
          </a:p>
          <a:p>
            <a:pPr marL="0" indent="0" algn="just">
              <a:buNone/>
            </a:pPr>
            <a:r>
              <a:rPr lang="en-ZA" sz="1800" dirty="0">
                <a:latin typeface="Calibri" pitchFamily="34" charset="0"/>
                <a:cs typeface="Calibri" pitchFamily="34" charset="0"/>
              </a:rPr>
              <a:t>Work opportunity targets are very important – but we need to balance these with other indicators, including:</a:t>
            </a:r>
          </a:p>
          <a:p>
            <a:pPr algn="just"/>
            <a:r>
              <a:rPr lang="en-ZA" sz="1800" b="1" dirty="0">
                <a:latin typeface="Calibri" pitchFamily="34" charset="0"/>
                <a:cs typeface="Calibri" pitchFamily="34" charset="0"/>
              </a:rPr>
              <a:t>Full-time equivalents</a:t>
            </a:r>
          </a:p>
          <a:p>
            <a:pPr algn="just"/>
            <a:r>
              <a:rPr lang="en-ZA" sz="1800" b="1" dirty="0">
                <a:latin typeface="Calibri" pitchFamily="34" charset="0"/>
                <a:cs typeface="Calibri" pitchFamily="34" charset="0"/>
              </a:rPr>
              <a:t>Evaluation of post-participation outcomes for </a:t>
            </a:r>
            <a:r>
              <a:rPr lang="en-ZA" sz="1800" b="1" dirty="0" smtClean="0">
                <a:latin typeface="Calibri" pitchFamily="34" charset="0"/>
                <a:cs typeface="Calibri" pitchFamily="34" charset="0"/>
              </a:rPr>
              <a:t>participants</a:t>
            </a:r>
            <a:endParaRPr lang="en-ZA" sz="1800" b="1" dirty="0">
              <a:latin typeface="Calibri" pitchFamily="34" charset="0"/>
              <a:cs typeface="Calibri" pitchFamily="34" charset="0"/>
            </a:endParaRPr>
          </a:p>
          <a:p>
            <a:pPr algn="just"/>
            <a:r>
              <a:rPr lang="en-ZA" sz="1800" b="1" dirty="0">
                <a:latin typeface="Calibri" pitchFamily="34" charset="0"/>
                <a:cs typeface="Calibri" pitchFamily="34" charset="0"/>
              </a:rPr>
              <a:t>Evaluation of assets and services produced</a:t>
            </a:r>
          </a:p>
          <a:p>
            <a:pPr algn="just"/>
            <a:r>
              <a:rPr lang="en-ZA" sz="1800" b="1" dirty="0">
                <a:latin typeface="Calibri" pitchFamily="34" charset="0"/>
                <a:cs typeface="Calibri" pitchFamily="34" charset="0"/>
              </a:rPr>
              <a:t>Impact on communities</a:t>
            </a:r>
          </a:p>
          <a:p>
            <a:pPr marL="0" indent="0" algn="just">
              <a:buNone/>
            </a:pPr>
            <a:r>
              <a:rPr lang="en-ZA" sz="1800" dirty="0">
                <a:latin typeface="Calibri" pitchFamily="34" charset="0"/>
                <a:cs typeface="Calibri" pitchFamily="34" charset="0"/>
              </a:rPr>
              <a:t>This will require refining our Monitoring and Evaluation (M&amp;E) capacities</a:t>
            </a:r>
          </a:p>
          <a:p>
            <a:endParaRPr lang="en-ZA" dirty="0"/>
          </a:p>
        </p:txBody>
      </p:sp>
      <p:sp>
        <p:nvSpPr>
          <p:cNvPr id="4" name="Slide Number Placeholder 3"/>
          <p:cNvSpPr>
            <a:spLocks noGrp="1"/>
          </p:cNvSpPr>
          <p:nvPr>
            <p:ph type="sldNum" sz="quarter" idx="12"/>
          </p:nvPr>
        </p:nvSpPr>
        <p:spPr/>
        <p:txBody>
          <a:bodyPr/>
          <a:lstStyle/>
          <a:p>
            <a:pPr>
              <a:defRPr/>
            </a:pPr>
            <a:fld id="{B0231347-D582-4734-BE82-73B05E38906F}" type="slidenum">
              <a:rPr lang="en-US" smtClean="0"/>
              <a:pPr>
                <a:defRPr/>
              </a:pPr>
              <a:t>10</a:t>
            </a:fld>
            <a:endParaRPr lang="en-US" dirty="0"/>
          </a:p>
        </p:txBody>
      </p:sp>
    </p:spTree>
    <p:extLst>
      <p:ext uri="{BB962C8B-B14F-4D97-AF65-F5344CB8AC3E}">
        <p14:creationId xmlns:p14="http://schemas.microsoft.com/office/powerpoint/2010/main" val="286627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7848600" cy="1295400"/>
          </a:xfrm>
        </p:spPr>
        <p:txBody>
          <a:bodyPr/>
          <a:lstStyle/>
          <a:p>
            <a:r>
              <a:rPr lang="en-US" sz="2000" b="1" dirty="0" smtClean="0"/>
              <a:t>Sustainable livelihoods/A social or solidarity economy?</a:t>
            </a:r>
            <a:r>
              <a:rPr lang="en-US" sz="2800" b="1" dirty="0" smtClean="0"/>
              <a:t/>
            </a:r>
            <a:br>
              <a:rPr lang="en-US" sz="2800" b="1" dirty="0" smtClean="0"/>
            </a:br>
            <a:r>
              <a:rPr lang="en-US" sz="2800" b="1" dirty="0" err="1" smtClean="0"/>
              <a:t>Siyakholwa</a:t>
            </a:r>
            <a:r>
              <a:rPr lang="en-US" sz="2800" b="1" dirty="0" smtClean="0"/>
              <a:t> – forging a different countryside </a:t>
            </a:r>
            <a:endParaRPr lang="en-ZA" sz="2800" b="1" dirty="0"/>
          </a:p>
        </p:txBody>
      </p:sp>
      <p:sp>
        <p:nvSpPr>
          <p:cNvPr id="3" name="Content Placeholder 2"/>
          <p:cNvSpPr>
            <a:spLocks noGrp="1"/>
          </p:cNvSpPr>
          <p:nvPr>
            <p:ph idx="1"/>
          </p:nvPr>
        </p:nvSpPr>
        <p:spPr>
          <a:xfrm>
            <a:off x="381000" y="1066800"/>
            <a:ext cx="8534400" cy="5029200"/>
          </a:xfrm>
        </p:spPr>
        <p:txBody>
          <a:bodyPr/>
          <a:lstStyle/>
          <a:p>
            <a:pPr lvl="0"/>
            <a:r>
              <a:rPr lang="en-US" sz="2000" dirty="0" err="1"/>
              <a:t>Siyakholwa</a:t>
            </a:r>
            <a:r>
              <a:rPr lang="en-US" sz="2000" dirty="0"/>
              <a:t> </a:t>
            </a:r>
            <a:r>
              <a:rPr lang="en-US" sz="2000" dirty="0" smtClean="0"/>
              <a:t>Foundation formed 2007 </a:t>
            </a:r>
            <a:r>
              <a:rPr lang="en-US" sz="2000" dirty="0"/>
              <a:t>as </a:t>
            </a:r>
            <a:r>
              <a:rPr lang="en-US" sz="2000" dirty="0" smtClean="0"/>
              <a:t>an NPO. Based in old saw-mill </a:t>
            </a:r>
            <a:r>
              <a:rPr lang="en-US" sz="2000" dirty="0"/>
              <a:t>in </a:t>
            </a:r>
            <a:r>
              <a:rPr lang="en-US" sz="2000" dirty="0" err="1" smtClean="0"/>
              <a:t>Qobaqoba</a:t>
            </a:r>
            <a:r>
              <a:rPr lang="en-US" sz="2000" dirty="0" smtClean="0"/>
              <a:t>, </a:t>
            </a:r>
            <a:r>
              <a:rPr lang="en-US" sz="2000" dirty="0" err="1" smtClean="0"/>
              <a:t>Keiskammahoek</a:t>
            </a:r>
            <a:r>
              <a:rPr lang="en-US" sz="2000" dirty="0"/>
              <a:t>. </a:t>
            </a:r>
            <a:endParaRPr lang="en-US" sz="2000" dirty="0" smtClean="0"/>
          </a:p>
          <a:p>
            <a:pPr lvl="0"/>
            <a:r>
              <a:rPr lang="en-US" sz="2000" dirty="0" smtClean="0"/>
              <a:t>After </a:t>
            </a:r>
            <a:r>
              <a:rPr lang="en-US" sz="2000" dirty="0"/>
              <a:t>trials-and-errors </a:t>
            </a:r>
            <a:r>
              <a:rPr lang="en-US" sz="2000" dirty="0" smtClean="0"/>
              <a:t>in fostering coops, linked </a:t>
            </a:r>
            <a:r>
              <a:rPr lang="en-US" sz="2000" dirty="0"/>
              <a:t>up with government’s </a:t>
            </a:r>
            <a:r>
              <a:rPr lang="en-US" sz="2000" dirty="0" smtClean="0"/>
              <a:t>CWP.</a:t>
            </a:r>
            <a:endParaRPr lang="en-ZA" sz="2000" dirty="0"/>
          </a:p>
          <a:p>
            <a:pPr lvl="0"/>
            <a:r>
              <a:rPr lang="en-US" sz="2000" dirty="0" smtClean="0"/>
              <a:t>Now 1,500 </a:t>
            </a:r>
            <a:r>
              <a:rPr lang="en-US" sz="2000" dirty="0"/>
              <a:t>participants </a:t>
            </a:r>
            <a:r>
              <a:rPr lang="en-US" sz="2000" dirty="0" smtClean="0"/>
              <a:t>on stipends working </a:t>
            </a:r>
            <a:r>
              <a:rPr lang="en-US" sz="2000" dirty="0"/>
              <a:t>in 37 surrounding villages. </a:t>
            </a:r>
            <a:r>
              <a:rPr lang="en-US" sz="2000" dirty="0" smtClean="0"/>
              <a:t>Each village has a Village Committee rotating participants and collectively identifying public work in village - home-based care; food gardens supplying free school feeding; maintenance of public facilities in the village </a:t>
            </a:r>
            <a:r>
              <a:rPr lang="en-US" sz="2000" dirty="0"/>
              <a:t>(school buildings, the grave-yard, etc.).</a:t>
            </a:r>
            <a:endParaRPr lang="en-ZA" sz="2000" dirty="0"/>
          </a:p>
          <a:p>
            <a:pPr lvl="0"/>
            <a:r>
              <a:rPr lang="en-US" sz="2000" dirty="0" err="1" smtClean="0"/>
              <a:t>Siyakholwa</a:t>
            </a:r>
            <a:r>
              <a:rPr lang="en-US" sz="2000" dirty="0" smtClean="0"/>
              <a:t> acts </a:t>
            </a:r>
            <a:r>
              <a:rPr lang="en-US" sz="2000" dirty="0"/>
              <a:t>as a local implementing agent for the </a:t>
            </a:r>
            <a:r>
              <a:rPr lang="en-US" sz="2000" dirty="0" err="1" smtClean="0"/>
              <a:t>programme</a:t>
            </a:r>
            <a:r>
              <a:rPr lang="en-US" sz="2000" dirty="0" smtClean="0"/>
              <a:t>, operating in renovated </a:t>
            </a:r>
            <a:r>
              <a:rPr lang="en-US" sz="2000" dirty="0"/>
              <a:t>sheds of the old saw-mill. The </a:t>
            </a:r>
            <a:r>
              <a:rPr lang="en-US" sz="2000" dirty="0" err="1"/>
              <a:t>centre</a:t>
            </a:r>
            <a:r>
              <a:rPr lang="en-US" sz="2000" dirty="0"/>
              <a:t> provides training and resourcing for the village food-gardens (soil conservation, composting, seeds); and other skills training – including welding, basic auto-repairs, bee-keeping, and computer </a:t>
            </a:r>
            <a:r>
              <a:rPr lang="en-US" sz="2000" dirty="0" smtClean="0"/>
              <a:t> literacy. </a:t>
            </a:r>
          </a:p>
          <a:p>
            <a:pPr lvl="0"/>
            <a:r>
              <a:rPr lang="en-US" sz="2000" dirty="0" smtClean="0"/>
              <a:t>One </a:t>
            </a:r>
            <a:r>
              <a:rPr lang="en-US" sz="2000" dirty="0"/>
              <a:t>of the aims is to train two basic handy-men for all 37 villages. </a:t>
            </a:r>
            <a:endParaRPr lang="en-ZA" sz="2000" dirty="0"/>
          </a:p>
        </p:txBody>
      </p:sp>
      <p:sp>
        <p:nvSpPr>
          <p:cNvPr id="4" name="Slide Number Placeholder 3"/>
          <p:cNvSpPr>
            <a:spLocks noGrp="1"/>
          </p:cNvSpPr>
          <p:nvPr>
            <p:ph type="sldNum" sz="quarter" idx="12"/>
          </p:nvPr>
        </p:nvSpPr>
        <p:spPr/>
        <p:txBody>
          <a:bodyPr/>
          <a:lstStyle/>
          <a:p>
            <a:pPr>
              <a:defRPr/>
            </a:pPr>
            <a:fld id="{B0231347-D582-4734-BE82-73B05E38906F}" type="slidenum">
              <a:rPr lang="en-US" smtClean="0"/>
              <a:pPr>
                <a:defRPr/>
              </a:pPr>
              <a:t>11</a:t>
            </a:fld>
            <a:endParaRPr lang="en-US" dirty="0"/>
          </a:p>
        </p:txBody>
      </p:sp>
    </p:spTree>
    <p:extLst>
      <p:ext uri="{BB962C8B-B14F-4D97-AF65-F5344CB8AC3E}">
        <p14:creationId xmlns:p14="http://schemas.microsoft.com/office/powerpoint/2010/main" val="1075591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a:off x="685800" y="914400"/>
            <a:ext cx="7772400" cy="4800599"/>
          </a:xfrm>
        </p:spPr>
      </p:pic>
      <p:sp>
        <p:nvSpPr>
          <p:cNvPr id="3" name="Slide Number Placeholder 2"/>
          <p:cNvSpPr>
            <a:spLocks noGrp="1"/>
          </p:cNvSpPr>
          <p:nvPr>
            <p:ph type="sldNum" sz="quarter" idx="12"/>
          </p:nvPr>
        </p:nvSpPr>
        <p:spPr/>
        <p:txBody>
          <a:bodyPr/>
          <a:lstStyle/>
          <a:p>
            <a:pPr>
              <a:defRPr/>
            </a:pPr>
            <a:fld id="{A782CC07-7990-4690-B853-41ACECA477C3}" type="slidenum">
              <a:rPr lang="en-US" smtClean="0"/>
              <a:pPr>
                <a:defRPr/>
              </a:pPr>
              <a:t>12</a:t>
            </a:fld>
            <a:endParaRPr lang="en-US" dirty="0"/>
          </a:p>
        </p:txBody>
      </p:sp>
    </p:spTree>
    <p:extLst>
      <p:ext uri="{BB962C8B-B14F-4D97-AF65-F5344CB8AC3E}">
        <p14:creationId xmlns:p14="http://schemas.microsoft.com/office/powerpoint/2010/main" val="3550606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782CC07-7990-4690-B853-41ACECA477C3}" type="slidenum">
              <a:rPr lang="en-US" smtClean="0"/>
              <a:pPr>
                <a:defRPr/>
              </a:pPr>
              <a:t>13</a:t>
            </a:fld>
            <a:endParaRPr lang="en-US" dirty="0"/>
          </a:p>
        </p:txBody>
      </p:sp>
      <p:pic>
        <p:nvPicPr>
          <p:cNvPr id="8" name="Content Placeholder 7"/>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a:off x="609600" y="1066800"/>
            <a:ext cx="7772400" cy="3962400"/>
          </a:xfrm>
        </p:spPr>
      </p:pic>
    </p:spTree>
    <p:extLst>
      <p:ext uri="{BB962C8B-B14F-4D97-AF65-F5344CB8AC3E}">
        <p14:creationId xmlns:p14="http://schemas.microsoft.com/office/powerpoint/2010/main" val="3410836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a:off x="914400" y="1143001"/>
            <a:ext cx="7620000" cy="4191000"/>
          </a:xfrm>
        </p:spPr>
      </p:pic>
      <p:sp>
        <p:nvSpPr>
          <p:cNvPr id="3" name="Slide Number Placeholder 2"/>
          <p:cNvSpPr>
            <a:spLocks noGrp="1"/>
          </p:cNvSpPr>
          <p:nvPr>
            <p:ph type="sldNum" sz="quarter" idx="12"/>
          </p:nvPr>
        </p:nvSpPr>
        <p:spPr/>
        <p:txBody>
          <a:bodyPr/>
          <a:lstStyle/>
          <a:p>
            <a:pPr>
              <a:defRPr/>
            </a:pPr>
            <a:fld id="{A782CC07-7990-4690-B853-41ACECA477C3}" type="slidenum">
              <a:rPr lang="en-US" smtClean="0"/>
              <a:pPr>
                <a:defRPr/>
              </a:pPr>
              <a:t>14</a:t>
            </a:fld>
            <a:endParaRPr lang="en-US" dirty="0"/>
          </a:p>
        </p:txBody>
      </p:sp>
    </p:spTree>
    <p:extLst>
      <p:ext uri="{BB962C8B-B14F-4D97-AF65-F5344CB8AC3E}">
        <p14:creationId xmlns:p14="http://schemas.microsoft.com/office/powerpoint/2010/main" val="3698469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7772400" cy="990600"/>
          </a:xfrm>
        </p:spPr>
        <p:txBody>
          <a:bodyPr/>
          <a:lstStyle/>
          <a:p>
            <a:r>
              <a:rPr lang="en-US" sz="3200" b="1" dirty="0" smtClean="0"/>
              <a:t>A co-op in eThekwini metro</a:t>
            </a:r>
            <a:endParaRPr lang="en-ZA" sz="3200" b="1" dirty="0"/>
          </a:p>
        </p:txBody>
      </p:sp>
      <p:sp>
        <p:nvSpPr>
          <p:cNvPr id="3" name="Content Placeholder 2"/>
          <p:cNvSpPr>
            <a:spLocks noGrp="1"/>
          </p:cNvSpPr>
          <p:nvPr>
            <p:ph idx="1"/>
          </p:nvPr>
        </p:nvSpPr>
        <p:spPr>
          <a:xfrm>
            <a:off x="609600" y="838200"/>
            <a:ext cx="7848600" cy="5257800"/>
          </a:xfrm>
        </p:spPr>
        <p:txBody>
          <a:bodyPr/>
          <a:lstStyle/>
          <a:p>
            <a:r>
              <a:rPr lang="en-US" sz="2400" dirty="0" smtClean="0"/>
              <a:t>Metro’s EPWP </a:t>
            </a:r>
            <a:r>
              <a:rPr lang="en-US" sz="2400" dirty="0" err="1" smtClean="0"/>
              <a:t>programme</a:t>
            </a:r>
            <a:r>
              <a:rPr lang="en-US" sz="2400" dirty="0" smtClean="0"/>
              <a:t> coordinated by Infrastructure &amp; Socio-Economic </a:t>
            </a:r>
            <a:r>
              <a:rPr lang="en-US" sz="2400" dirty="0" err="1" smtClean="0"/>
              <a:t>Dvpt</a:t>
            </a:r>
            <a:r>
              <a:rPr lang="en-US" sz="2400" dirty="0" smtClean="0"/>
              <a:t> </a:t>
            </a:r>
            <a:r>
              <a:rPr lang="en-US" sz="2400" dirty="0" err="1" smtClean="0"/>
              <a:t>Dept</a:t>
            </a:r>
            <a:endParaRPr lang="en-US" sz="2400" dirty="0" smtClean="0"/>
          </a:p>
          <a:p>
            <a:r>
              <a:rPr lang="en-US" sz="2400" dirty="0" smtClean="0"/>
              <a:t>I&amp;SE </a:t>
            </a:r>
            <a:r>
              <a:rPr lang="en-US" sz="2400" dirty="0" err="1" smtClean="0"/>
              <a:t>Dept</a:t>
            </a:r>
            <a:r>
              <a:rPr lang="en-US" sz="2400" dirty="0" smtClean="0"/>
              <a:t> works closely with over 2000 co-ops in metro</a:t>
            </a:r>
          </a:p>
          <a:p>
            <a:r>
              <a:rPr lang="en-US" sz="2400" dirty="0" smtClean="0"/>
              <a:t>One </a:t>
            </a:r>
            <a:r>
              <a:rPr lang="en-US" sz="2400" dirty="0" err="1" smtClean="0"/>
              <a:t>eg</a:t>
            </a:r>
            <a:r>
              <a:rPr lang="en-US" sz="2400" dirty="0" smtClean="0"/>
              <a:t>: A food garden in Umgeni Valley. 3 pensioners were founders, now have additional coop workers – paid in kind and topped up with cash contribution from pensioners grants!!</a:t>
            </a:r>
            <a:endParaRPr lang="en-ZA" sz="2400" dirty="0"/>
          </a:p>
          <a:p>
            <a:r>
              <a:rPr lang="en-US" sz="2400" dirty="0" smtClean="0"/>
              <a:t>Feeds local school, </a:t>
            </a:r>
            <a:r>
              <a:rPr lang="en-US" sz="2400" dirty="0" err="1" smtClean="0"/>
              <a:t>creche</a:t>
            </a:r>
            <a:r>
              <a:rPr lang="en-US" sz="2400" dirty="0" smtClean="0"/>
              <a:t> and distressed households</a:t>
            </a:r>
          </a:p>
          <a:p>
            <a:r>
              <a:rPr lang="en-US" sz="2400" dirty="0" smtClean="0"/>
              <a:t>3 </a:t>
            </a:r>
            <a:r>
              <a:rPr lang="en-US" sz="2400" dirty="0" err="1" smtClean="0"/>
              <a:t>yrs</a:t>
            </a:r>
            <a:r>
              <a:rPr lang="en-US" sz="2400" dirty="0" smtClean="0"/>
              <a:t> ago Metro used local EPWP to repair access road – culvert, water pipes, water tanks</a:t>
            </a:r>
          </a:p>
          <a:p>
            <a:r>
              <a:rPr lang="en-US" sz="2400" dirty="0" smtClean="0"/>
              <a:t>Now, because of proven durability – EPWP team building large aqua-culture pond. Metro will provide tilapia, monitor water quality, and provide training</a:t>
            </a:r>
          </a:p>
          <a:p>
            <a:endParaRPr lang="en-ZA" sz="2400" dirty="0"/>
          </a:p>
        </p:txBody>
      </p:sp>
      <p:sp>
        <p:nvSpPr>
          <p:cNvPr id="4" name="Slide Number Placeholder 3"/>
          <p:cNvSpPr>
            <a:spLocks noGrp="1"/>
          </p:cNvSpPr>
          <p:nvPr>
            <p:ph type="sldNum" sz="quarter" idx="12"/>
          </p:nvPr>
        </p:nvSpPr>
        <p:spPr/>
        <p:txBody>
          <a:bodyPr/>
          <a:lstStyle/>
          <a:p>
            <a:pPr>
              <a:defRPr/>
            </a:pPr>
            <a:fld id="{B0231347-D582-4734-BE82-73B05E38906F}" type="slidenum">
              <a:rPr lang="en-US" smtClean="0"/>
              <a:pPr>
                <a:defRPr/>
              </a:pPr>
              <a:t>15</a:t>
            </a:fld>
            <a:endParaRPr lang="en-US" dirty="0"/>
          </a:p>
        </p:txBody>
      </p:sp>
    </p:spTree>
    <p:extLst>
      <p:ext uri="{BB962C8B-B14F-4D97-AF65-F5344CB8AC3E}">
        <p14:creationId xmlns:p14="http://schemas.microsoft.com/office/powerpoint/2010/main" val="4126434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Building sustainable livelihoods</a:t>
            </a:r>
            <a:br>
              <a:rPr lang="en-US" sz="3600" b="1" dirty="0" smtClean="0"/>
            </a:br>
            <a:r>
              <a:rPr lang="en-US" sz="3600" b="1" dirty="0" smtClean="0"/>
              <a:t>A Social/Solidarity Economy</a:t>
            </a:r>
            <a:endParaRPr lang="en-ZA" sz="3600" b="1" dirty="0"/>
          </a:p>
        </p:txBody>
      </p:sp>
      <p:sp>
        <p:nvSpPr>
          <p:cNvPr id="3" name="Content Placeholder 2"/>
          <p:cNvSpPr>
            <a:spLocks noGrp="1"/>
          </p:cNvSpPr>
          <p:nvPr>
            <p:ph idx="1"/>
          </p:nvPr>
        </p:nvSpPr>
        <p:spPr>
          <a:xfrm>
            <a:off x="533400" y="1752600"/>
            <a:ext cx="7924800" cy="4343400"/>
          </a:xfrm>
        </p:spPr>
        <p:txBody>
          <a:bodyPr/>
          <a:lstStyle/>
          <a:p>
            <a:r>
              <a:rPr lang="en-US" sz="2400" dirty="0" smtClean="0"/>
              <a:t>These 2 examples demonstrate that a successful PEP isn’t necessarily about graduation into the formal sector market</a:t>
            </a:r>
          </a:p>
          <a:p>
            <a:r>
              <a:rPr lang="en-US" sz="2400" dirty="0" smtClean="0"/>
              <a:t>Some successful projects don’t shift people out of their villages, or townships, but rather provide a relative de-linking from an often dysfunctional </a:t>
            </a:r>
            <a:r>
              <a:rPr lang="en-US" sz="2400" dirty="0" err="1" smtClean="0"/>
              <a:t>labour</a:t>
            </a:r>
            <a:r>
              <a:rPr lang="en-US" sz="2400" dirty="0" smtClean="0"/>
              <a:t> market</a:t>
            </a:r>
          </a:p>
          <a:p>
            <a:r>
              <a:rPr lang="en-US" sz="2400" dirty="0" smtClean="0"/>
              <a:t>This can be achieved by working WITH the survival strategies of poor communities (co-ops, </a:t>
            </a:r>
            <a:r>
              <a:rPr lang="en-US" sz="2400" dirty="0" err="1" smtClean="0"/>
              <a:t>stokvels</a:t>
            </a:r>
            <a:r>
              <a:rPr lang="en-US" sz="2400" dirty="0" smtClean="0"/>
              <a:t>) and by combining a variety of features (even social grants as a top-up – circulating productively within a community rather than going straight out into the pockets of the monopoly finance and retail sector.)</a:t>
            </a:r>
          </a:p>
          <a:p>
            <a:endParaRPr lang="en-ZA" sz="2400" dirty="0"/>
          </a:p>
        </p:txBody>
      </p:sp>
      <p:sp>
        <p:nvSpPr>
          <p:cNvPr id="4" name="Slide Number Placeholder 3"/>
          <p:cNvSpPr>
            <a:spLocks noGrp="1"/>
          </p:cNvSpPr>
          <p:nvPr>
            <p:ph type="sldNum" sz="quarter" idx="12"/>
          </p:nvPr>
        </p:nvSpPr>
        <p:spPr/>
        <p:txBody>
          <a:bodyPr/>
          <a:lstStyle/>
          <a:p>
            <a:pPr>
              <a:defRPr/>
            </a:pPr>
            <a:fld id="{B0231347-D582-4734-BE82-73B05E38906F}" type="slidenum">
              <a:rPr lang="en-US" smtClean="0"/>
              <a:pPr>
                <a:defRPr/>
              </a:pPr>
              <a:t>16</a:t>
            </a:fld>
            <a:endParaRPr lang="en-US" dirty="0"/>
          </a:p>
        </p:txBody>
      </p:sp>
    </p:spTree>
    <p:extLst>
      <p:ext uri="{BB962C8B-B14F-4D97-AF65-F5344CB8AC3E}">
        <p14:creationId xmlns:p14="http://schemas.microsoft.com/office/powerpoint/2010/main" val="1957590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is a “social economy”?</a:t>
            </a:r>
            <a:endParaRPr lang="en-ZA" b="1" dirty="0"/>
          </a:p>
        </p:txBody>
      </p:sp>
      <p:sp>
        <p:nvSpPr>
          <p:cNvPr id="3" name="Content Placeholder 2"/>
          <p:cNvSpPr>
            <a:spLocks noGrp="1"/>
          </p:cNvSpPr>
          <p:nvPr>
            <p:ph idx="1"/>
          </p:nvPr>
        </p:nvSpPr>
        <p:spPr/>
        <p:txBody>
          <a:bodyPr/>
          <a:lstStyle/>
          <a:p>
            <a:pPr marL="0" indent="0">
              <a:buNone/>
            </a:pPr>
            <a:r>
              <a:rPr lang="en-US" i="1" dirty="0"/>
              <a:t>“</a:t>
            </a:r>
            <a:r>
              <a:rPr lang="en-US" sz="2400" i="1" dirty="0"/>
              <a:t>The social economy comprises economic activities that are neither run by the state nor by the for-profit private sector. It includes co-ops, burial societies, voluntary and community organizations, community and union investment vehicles, </a:t>
            </a:r>
            <a:r>
              <a:rPr lang="en-US" sz="2400" i="1" dirty="0" err="1"/>
              <a:t>stokvels</a:t>
            </a:r>
            <a:r>
              <a:rPr lang="en-US" sz="2400" i="1" dirty="0"/>
              <a:t> and community trusts. While they should have positive net returns or break even, their main aim is to meet members’ needs by providing employment, access to savings or goods and services. Their surpluses are used largely for social, environmental and community goals</a:t>
            </a:r>
            <a:r>
              <a:rPr lang="en-US" sz="2400" i="1" dirty="0" smtClean="0"/>
              <a:t>.” </a:t>
            </a:r>
            <a:r>
              <a:rPr lang="en-US" sz="2400" dirty="0" smtClean="0"/>
              <a:t>(Government’s New Growth Path document)</a:t>
            </a:r>
            <a:endParaRPr lang="en-ZA" sz="2400" dirty="0"/>
          </a:p>
          <a:p>
            <a:pPr marL="0" indent="0">
              <a:buNone/>
            </a:pPr>
            <a:endParaRPr lang="en-ZA" sz="2400" dirty="0"/>
          </a:p>
          <a:p>
            <a:endParaRPr lang="en-ZA" dirty="0"/>
          </a:p>
        </p:txBody>
      </p:sp>
      <p:sp>
        <p:nvSpPr>
          <p:cNvPr id="4" name="Slide Number Placeholder 3"/>
          <p:cNvSpPr>
            <a:spLocks noGrp="1"/>
          </p:cNvSpPr>
          <p:nvPr>
            <p:ph type="sldNum" sz="quarter" idx="12"/>
          </p:nvPr>
        </p:nvSpPr>
        <p:spPr/>
        <p:txBody>
          <a:bodyPr/>
          <a:lstStyle/>
          <a:p>
            <a:pPr>
              <a:defRPr/>
            </a:pPr>
            <a:fld id="{B0231347-D582-4734-BE82-73B05E38906F}" type="slidenum">
              <a:rPr lang="en-US" smtClean="0"/>
              <a:pPr>
                <a:defRPr/>
              </a:pPr>
              <a:t>17</a:t>
            </a:fld>
            <a:endParaRPr lang="en-US" dirty="0"/>
          </a:p>
        </p:txBody>
      </p:sp>
    </p:spTree>
    <p:extLst>
      <p:ext uri="{BB962C8B-B14F-4D97-AF65-F5344CB8AC3E}">
        <p14:creationId xmlns:p14="http://schemas.microsoft.com/office/powerpoint/2010/main" val="39226685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924800" cy="1447800"/>
          </a:xfrm>
        </p:spPr>
        <p:txBody>
          <a:bodyPr/>
          <a:lstStyle/>
          <a:p>
            <a:r>
              <a:rPr lang="en-US" b="1" dirty="0" smtClean="0"/>
              <a:t>The potential of a social economy (NGP)</a:t>
            </a:r>
            <a:endParaRPr lang="en-ZA" b="1" dirty="0"/>
          </a:p>
        </p:txBody>
      </p:sp>
      <p:sp>
        <p:nvSpPr>
          <p:cNvPr id="3" name="Content Placeholder 2"/>
          <p:cNvSpPr>
            <a:spLocks noGrp="1"/>
          </p:cNvSpPr>
          <p:nvPr>
            <p:ph idx="1"/>
          </p:nvPr>
        </p:nvSpPr>
        <p:spPr>
          <a:xfrm>
            <a:off x="685800" y="1600200"/>
            <a:ext cx="7772400" cy="4495800"/>
          </a:xfrm>
        </p:spPr>
        <p:txBody>
          <a:bodyPr/>
          <a:lstStyle/>
          <a:p>
            <a:pPr lvl="0"/>
            <a:r>
              <a:rPr lang="en-US" sz="2400" dirty="0" smtClean="0"/>
              <a:t>Employment </a:t>
            </a:r>
            <a:r>
              <a:rPr lang="en-US" sz="2400" dirty="0"/>
              <a:t>at relatively low cost, </a:t>
            </a:r>
            <a:r>
              <a:rPr lang="en-US" sz="2400" dirty="0" smtClean="0"/>
              <a:t>high </a:t>
            </a:r>
            <a:r>
              <a:rPr lang="en-US" sz="2400" dirty="0"/>
              <a:t>rates of profit are not required, and activities </a:t>
            </a:r>
            <a:r>
              <a:rPr lang="en-US" sz="2400" dirty="0" smtClean="0"/>
              <a:t>comparatively </a:t>
            </a:r>
            <a:r>
              <a:rPr lang="en-US" sz="2400" dirty="0" err="1"/>
              <a:t>labour</a:t>
            </a:r>
            <a:r>
              <a:rPr lang="en-US" sz="2400" dirty="0"/>
              <a:t> intensive;</a:t>
            </a:r>
            <a:endParaRPr lang="en-ZA" sz="2400" dirty="0"/>
          </a:p>
          <a:p>
            <a:pPr lvl="0"/>
            <a:r>
              <a:rPr lang="en-US" sz="2400" dirty="0"/>
              <a:t>Establishing systems for collective ownership of assets, leading to more equitable ownership overall;</a:t>
            </a:r>
            <a:endParaRPr lang="en-ZA" sz="2400" dirty="0"/>
          </a:p>
          <a:p>
            <a:pPr lvl="0"/>
            <a:r>
              <a:rPr lang="en-US" sz="2400" dirty="0"/>
              <a:t>Supporting social cohesion – crucial for long-term development</a:t>
            </a:r>
            <a:endParaRPr lang="en-ZA" sz="2400" dirty="0"/>
          </a:p>
          <a:p>
            <a:pPr lvl="0"/>
            <a:r>
              <a:rPr lang="en-US" sz="2400" dirty="0"/>
              <a:t>Meeting the basic needs of poor households </a:t>
            </a:r>
            <a:r>
              <a:rPr lang="en-US" sz="2400" dirty="0" smtClean="0"/>
              <a:t>;</a:t>
            </a:r>
            <a:endParaRPr lang="en-ZA" sz="2400" dirty="0"/>
          </a:p>
          <a:p>
            <a:pPr lvl="0"/>
            <a:r>
              <a:rPr lang="en-US" sz="2400" dirty="0"/>
              <a:t>Providing market services for small and micro-enterprises – through micro-credit associations and marketing </a:t>
            </a:r>
            <a:r>
              <a:rPr lang="en-US" sz="2400" dirty="0" smtClean="0"/>
              <a:t>co-ops</a:t>
            </a:r>
          </a:p>
          <a:p>
            <a:pPr marL="0" lvl="0" indent="0">
              <a:buNone/>
            </a:pPr>
            <a:r>
              <a:rPr lang="en-US" sz="2400" b="1" dirty="0" smtClean="0"/>
              <a:t>However, a social economy is not a substitute for transforming the mainstream productive economy</a:t>
            </a:r>
            <a:endParaRPr lang="en-ZA" sz="2400" b="1" dirty="0"/>
          </a:p>
        </p:txBody>
      </p:sp>
      <p:sp>
        <p:nvSpPr>
          <p:cNvPr id="4" name="Slide Number Placeholder 3"/>
          <p:cNvSpPr>
            <a:spLocks noGrp="1"/>
          </p:cNvSpPr>
          <p:nvPr>
            <p:ph type="sldNum" sz="quarter" idx="12"/>
          </p:nvPr>
        </p:nvSpPr>
        <p:spPr/>
        <p:txBody>
          <a:bodyPr/>
          <a:lstStyle/>
          <a:p>
            <a:pPr>
              <a:defRPr/>
            </a:pPr>
            <a:fld id="{B0231347-D582-4734-BE82-73B05E38906F}" type="slidenum">
              <a:rPr lang="en-US" smtClean="0"/>
              <a:pPr>
                <a:defRPr/>
              </a:pPr>
              <a:t>18</a:t>
            </a:fld>
            <a:endParaRPr lang="en-US" dirty="0"/>
          </a:p>
        </p:txBody>
      </p:sp>
    </p:spTree>
    <p:extLst>
      <p:ext uri="{BB962C8B-B14F-4D97-AF65-F5344CB8AC3E}">
        <p14:creationId xmlns:p14="http://schemas.microsoft.com/office/powerpoint/2010/main" val="5736795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normAutofit/>
          </a:bodyPr>
          <a:lstStyle/>
          <a:p>
            <a:r>
              <a:rPr lang="en-ZA" sz="3200" b="1" dirty="0">
                <a:solidFill>
                  <a:srgbClr val="3333FF"/>
                </a:solidFill>
                <a:latin typeface="Calibri" pitchFamily="34" charset="0"/>
                <a:cs typeface="Calibri" pitchFamily="34" charset="0"/>
              </a:rPr>
              <a:t>Key </a:t>
            </a:r>
            <a:r>
              <a:rPr lang="en-ZA" sz="3200" b="1" dirty="0" smtClean="0">
                <a:solidFill>
                  <a:srgbClr val="3333FF"/>
                </a:solidFill>
                <a:latin typeface="Calibri" pitchFamily="34" charset="0"/>
                <a:cs typeface="Calibri" pitchFamily="34" charset="0"/>
              </a:rPr>
              <a:t>Lessons from </a:t>
            </a:r>
            <a:r>
              <a:rPr lang="en-ZA" sz="3200" b="1" dirty="0">
                <a:solidFill>
                  <a:srgbClr val="3333FF"/>
                </a:solidFill>
                <a:latin typeface="Calibri" pitchFamily="34" charset="0"/>
                <a:cs typeface="Calibri" pitchFamily="34" charset="0"/>
              </a:rPr>
              <a:t>EPWP Phases 1 &amp; </a:t>
            </a:r>
            <a:r>
              <a:rPr lang="en-ZA" sz="3200" b="1" dirty="0" smtClean="0">
                <a:solidFill>
                  <a:srgbClr val="3333FF"/>
                </a:solidFill>
                <a:latin typeface="Calibri" pitchFamily="34" charset="0"/>
                <a:cs typeface="Calibri" pitchFamily="34" charset="0"/>
              </a:rPr>
              <a:t>2 … continued</a:t>
            </a:r>
            <a:endParaRPr lang="en-ZA" sz="3200" dirty="0"/>
          </a:p>
        </p:txBody>
      </p:sp>
      <p:sp>
        <p:nvSpPr>
          <p:cNvPr id="3" name="Content Placeholder 2"/>
          <p:cNvSpPr>
            <a:spLocks noGrp="1"/>
          </p:cNvSpPr>
          <p:nvPr>
            <p:ph idx="1"/>
          </p:nvPr>
        </p:nvSpPr>
        <p:spPr>
          <a:xfrm>
            <a:off x="685800" y="1143000"/>
            <a:ext cx="8077200" cy="4648200"/>
          </a:xfrm>
        </p:spPr>
        <p:txBody>
          <a:bodyPr>
            <a:noAutofit/>
          </a:bodyPr>
          <a:lstStyle/>
          <a:p>
            <a:pPr marL="0" indent="0">
              <a:buNone/>
            </a:pPr>
            <a:r>
              <a:rPr lang="en-ZA" sz="1800" b="1" u="sng" dirty="0">
                <a:latin typeface="Calibri" pitchFamily="34" charset="0"/>
                <a:cs typeface="Calibri" pitchFamily="34" charset="0"/>
              </a:rPr>
              <a:t>Lesson 3</a:t>
            </a:r>
            <a:r>
              <a:rPr lang="en-ZA" sz="1800" b="1" dirty="0">
                <a:latin typeface="Calibri" pitchFamily="34" charset="0"/>
                <a:cs typeface="Calibri" pitchFamily="34" charset="0"/>
              </a:rPr>
              <a:t>: Challenges with Infrastructure PEPs</a:t>
            </a:r>
            <a:br>
              <a:rPr lang="en-ZA" sz="1800" b="1" dirty="0">
                <a:latin typeface="Calibri" pitchFamily="34" charset="0"/>
                <a:cs typeface="Calibri" pitchFamily="34" charset="0"/>
              </a:rPr>
            </a:br>
            <a:endParaRPr lang="en-ZA" sz="1800" b="1" dirty="0" smtClean="0">
              <a:latin typeface="Calibri" pitchFamily="34" charset="0"/>
              <a:cs typeface="Calibri" pitchFamily="34" charset="0"/>
            </a:endParaRPr>
          </a:p>
          <a:p>
            <a:pPr marL="0" indent="0">
              <a:buNone/>
            </a:pPr>
            <a:r>
              <a:rPr lang="en-ZA" sz="1800" b="1" u="sng" dirty="0" smtClean="0">
                <a:latin typeface="Calibri" pitchFamily="34" charset="0"/>
                <a:cs typeface="Calibri" pitchFamily="34" charset="0"/>
              </a:rPr>
              <a:t>Short-term nature </a:t>
            </a:r>
            <a:r>
              <a:rPr lang="en-ZA" sz="1800" b="1" dirty="0" smtClean="0">
                <a:latin typeface="Calibri" pitchFamily="34" charset="0"/>
                <a:cs typeface="Calibri" pitchFamily="34" charset="0"/>
              </a:rPr>
              <a:t>of many </a:t>
            </a:r>
            <a:r>
              <a:rPr lang="en-ZA" sz="1800" b="1" u="sng" dirty="0" smtClean="0">
                <a:latin typeface="Calibri" pitchFamily="34" charset="0"/>
                <a:cs typeface="Calibri" pitchFamily="34" charset="0"/>
              </a:rPr>
              <a:t>infrastructure construction </a:t>
            </a:r>
            <a:r>
              <a:rPr lang="en-ZA" sz="1800" b="1" dirty="0" smtClean="0">
                <a:latin typeface="Calibri" pitchFamily="34" charset="0"/>
                <a:cs typeface="Calibri" pitchFamily="34" charset="0"/>
              </a:rPr>
              <a:t>projects</a:t>
            </a:r>
          </a:p>
          <a:p>
            <a:r>
              <a:rPr lang="en-ZA" sz="1800" dirty="0" smtClean="0">
                <a:latin typeface="Calibri" pitchFamily="34" charset="0"/>
                <a:cs typeface="Calibri" pitchFamily="34" charset="0"/>
              </a:rPr>
              <a:t>Average work opportunity duration in infrastructure construction and maintenance EPWPs = </a:t>
            </a:r>
            <a:r>
              <a:rPr lang="en-ZA" sz="1800" b="1" u="sng" dirty="0" smtClean="0">
                <a:latin typeface="Calibri" pitchFamily="34" charset="0"/>
                <a:cs typeface="Calibri" pitchFamily="34" charset="0"/>
              </a:rPr>
              <a:t>65 Days</a:t>
            </a:r>
            <a:r>
              <a:rPr lang="en-ZA" sz="1800" dirty="0" smtClean="0">
                <a:latin typeface="Calibri" pitchFamily="34" charset="0"/>
                <a:cs typeface="Calibri" pitchFamily="34" charset="0"/>
              </a:rPr>
              <a:t>. </a:t>
            </a:r>
          </a:p>
          <a:p>
            <a:r>
              <a:rPr lang="en-ZA" sz="1800" dirty="0" smtClean="0">
                <a:latin typeface="Calibri" pitchFamily="34" charset="0"/>
                <a:cs typeface="Calibri" pitchFamily="34" charset="0"/>
              </a:rPr>
              <a:t>Need to place greater emphasis on infrastructure </a:t>
            </a:r>
            <a:r>
              <a:rPr lang="en-ZA" sz="1800" b="1" dirty="0" smtClean="0">
                <a:latin typeface="Calibri" pitchFamily="34" charset="0"/>
                <a:cs typeface="Calibri" pitchFamily="34" charset="0"/>
              </a:rPr>
              <a:t>MAINTENANCE</a:t>
            </a:r>
            <a:r>
              <a:rPr lang="en-ZA" sz="1800" dirty="0" smtClean="0">
                <a:latin typeface="Calibri" pitchFamily="34" charset="0"/>
                <a:cs typeface="Calibri" pitchFamily="34" charset="0"/>
              </a:rPr>
              <a:t> – ongoing, local </a:t>
            </a:r>
            <a:r>
              <a:rPr lang="en-ZA" sz="1800" dirty="0">
                <a:latin typeface="Calibri" pitchFamily="34" charset="0"/>
                <a:cs typeface="Calibri" pitchFamily="34" charset="0"/>
              </a:rPr>
              <a:t>work  - </a:t>
            </a:r>
            <a:r>
              <a:rPr lang="en-ZA" sz="1800" dirty="0" smtClean="0">
                <a:latin typeface="Calibri" pitchFamily="34" charset="0"/>
                <a:cs typeface="Calibri" pitchFamily="34" charset="0"/>
              </a:rPr>
              <a:t>Road maintenance </a:t>
            </a:r>
            <a:r>
              <a:rPr lang="en-ZA" sz="1800" dirty="0">
                <a:latin typeface="Calibri" pitchFamily="34" charset="0"/>
                <a:cs typeface="Calibri" pitchFamily="34" charset="0"/>
              </a:rPr>
              <a:t>programmes like </a:t>
            </a:r>
            <a:r>
              <a:rPr lang="en-ZA" sz="1800" dirty="0" err="1">
                <a:latin typeface="Calibri" pitchFamily="34" charset="0"/>
                <a:cs typeface="Calibri" pitchFamily="34" charset="0"/>
              </a:rPr>
              <a:t>Zibambele</a:t>
            </a:r>
            <a:r>
              <a:rPr lang="en-ZA" sz="1800" dirty="0">
                <a:latin typeface="Calibri" pitchFamily="34" charset="0"/>
                <a:cs typeface="Calibri" pitchFamily="34" charset="0"/>
              </a:rPr>
              <a:t> and  </a:t>
            </a:r>
            <a:r>
              <a:rPr lang="en-ZA" sz="1800" dirty="0" err="1">
                <a:latin typeface="Calibri" pitchFamily="34" charset="0"/>
                <a:cs typeface="Calibri" pitchFamily="34" charset="0"/>
              </a:rPr>
              <a:t>Siyatentela</a:t>
            </a:r>
            <a:r>
              <a:rPr lang="en-ZA" sz="1800" dirty="0">
                <a:latin typeface="Calibri" pitchFamily="34" charset="0"/>
                <a:cs typeface="Calibri" pitchFamily="34" charset="0"/>
              </a:rPr>
              <a:t> have an average work opportunity duration of </a:t>
            </a:r>
            <a:r>
              <a:rPr lang="en-ZA" sz="1800" b="1" u="sng" dirty="0">
                <a:latin typeface="Calibri" pitchFamily="34" charset="0"/>
                <a:cs typeface="Calibri" pitchFamily="34" charset="0"/>
              </a:rPr>
              <a:t>108 days</a:t>
            </a:r>
            <a:r>
              <a:rPr lang="en-ZA" sz="1800" dirty="0">
                <a:solidFill>
                  <a:srgbClr val="FF0000"/>
                </a:solidFill>
                <a:latin typeface="Calibri" pitchFamily="34" charset="0"/>
                <a:cs typeface="Calibri" pitchFamily="34" charset="0"/>
              </a:rPr>
              <a:t>.</a:t>
            </a:r>
          </a:p>
          <a:p>
            <a:endParaRPr lang="en-ZA" sz="1800" dirty="0" smtClean="0">
              <a:latin typeface="Calibri" pitchFamily="34" charset="0"/>
              <a:cs typeface="Calibri" pitchFamily="34" charset="0"/>
            </a:endParaRPr>
          </a:p>
          <a:p>
            <a:pPr marL="0" indent="0">
              <a:buNone/>
            </a:pPr>
            <a:r>
              <a:rPr lang="en-ZA" sz="1800" b="1" u="sng" dirty="0" smtClean="0">
                <a:latin typeface="Calibri" pitchFamily="34" charset="0"/>
                <a:cs typeface="Calibri" pitchFamily="34" charset="0"/>
              </a:rPr>
              <a:t>Reluctance of private construction sector to use labour intensive approaches</a:t>
            </a:r>
          </a:p>
          <a:p>
            <a:r>
              <a:rPr lang="en-ZA" sz="1800" dirty="0" smtClean="0">
                <a:latin typeface="Calibri" pitchFamily="34" charset="0"/>
                <a:cs typeface="Calibri" pitchFamily="34" charset="0"/>
              </a:rPr>
              <a:t>Engage with sector</a:t>
            </a:r>
          </a:p>
          <a:p>
            <a:r>
              <a:rPr lang="en-ZA" sz="1800" dirty="0" smtClean="0">
                <a:latin typeface="Calibri" pitchFamily="34" charset="0"/>
                <a:cs typeface="Calibri" pitchFamily="34" charset="0"/>
              </a:rPr>
              <a:t>Ensure </a:t>
            </a:r>
            <a:r>
              <a:rPr lang="en-ZA" sz="1800" b="1" dirty="0" smtClean="0">
                <a:latin typeface="Calibri" pitchFamily="34" charset="0"/>
                <a:cs typeface="Calibri" pitchFamily="34" charset="0"/>
              </a:rPr>
              <a:t>training of professionals in labour intensive approaches</a:t>
            </a:r>
          </a:p>
          <a:p>
            <a:r>
              <a:rPr lang="en-ZA" sz="1800" b="1" dirty="0" smtClean="0">
                <a:latin typeface="Calibri" pitchFamily="34" charset="0"/>
                <a:cs typeface="Calibri" pitchFamily="34" charset="0"/>
              </a:rPr>
              <a:t>Stipulate labour intensive methods more effectively in public sector contracts</a:t>
            </a:r>
            <a:endParaRPr lang="en-ZA" sz="1800" b="1" dirty="0">
              <a:latin typeface="Calibri" pitchFamily="34" charset="0"/>
              <a:cs typeface="Calibri" pitchFamily="34" charset="0"/>
            </a:endParaRPr>
          </a:p>
        </p:txBody>
      </p:sp>
      <p:sp>
        <p:nvSpPr>
          <p:cNvPr id="4" name="Slide Number Placeholder 3"/>
          <p:cNvSpPr>
            <a:spLocks noGrp="1"/>
          </p:cNvSpPr>
          <p:nvPr>
            <p:ph type="sldNum" sz="quarter" idx="12"/>
          </p:nvPr>
        </p:nvSpPr>
        <p:spPr/>
        <p:txBody>
          <a:bodyPr/>
          <a:lstStyle/>
          <a:p>
            <a:pPr>
              <a:defRPr/>
            </a:pPr>
            <a:fld id="{B0231347-D582-4734-BE82-73B05E38906F}" type="slidenum">
              <a:rPr lang="en-US" smtClean="0"/>
              <a:pPr>
                <a:defRPr/>
              </a:pPr>
              <a:t>19</a:t>
            </a:fld>
            <a:endParaRPr lang="en-US" dirty="0"/>
          </a:p>
        </p:txBody>
      </p:sp>
    </p:spTree>
    <p:extLst>
      <p:ext uri="{BB962C8B-B14F-4D97-AF65-F5344CB8AC3E}">
        <p14:creationId xmlns:p14="http://schemas.microsoft.com/office/powerpoint/2010/main" val="38800282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4213" y="333375"/>
            <a:ext cx="7772400" cy="3429000"/>
          </a:xfrm>
          <a:noFill/>
        </p:spPr>
        <p:txBody>
          <a:bodyPr/>
          <a:lstStyle/>
          <a:p>
            <a:pPr lvl="0" eaLnBrk="1" hangingPunct="1">
              <a:spcBef>
                <a:spcPct val="50000"/>
              </a:spcBef>
            </a:pPr>
            <a:r>
              <a:rPr lang="en-ZA" sz="3200" b="1" kern="1200" dirty="0" smtClean="0">
                <a:solidFill>
                  <a:srgbClr val="3333FF"/>
                </a:solidFill>
                <a:latin typeface="Calibri" panose="020F0502020204030204" pitchFamily="34" charset="0"/>
              </a:rPr>
              <a:t>BACKGROUND OF EPWP</a:t>
            </a:r>
            <a:r>
              <a:rPr lang="en-ZA" sz="3200" b="1" kern="1200" dirty="0">
                <a:solidFill>
                  <a:srgbClr val="3333FF"/>
                </a:solidFill>
                <a:latin typeface="Calibri" panose="020F0502020204030204" pitchFamily="34" charset="0"/>
              </a:rPr>
              <a:t/>
            </a:r>
            <a:br>
              <a:rPr lang="en-ZA" sz="3200" b="1" kern="1200" dirty="0">
                <a:solidFill>
                  <a:srgbClr val="3333FF"/>
                </a:solidFill>
                <a:latin typeface="Calibri" panose="020F0502020204030204" pitchFamily="34" charset="0"/>
              </a:rPr>
            </a:br>
            <a:endParaRPr lang="en-US" sz="3200" b="1" dirty="0" smtClean="0">
              <a:solidFill>
                <a:srgbClr val="3333FF"/>
              </a:solidFill>
              <a:latin typeface="Calibri" panose="020F0502020204030204" pitchFamily="34" charset="0"/>
            </a:endParaRPr>
          </a:p>
        </p:txBody>
      </p:sp>
      <p:sp>
        <p:nvSpPr>
          <p:cNvPr id="2051" name="Line 3"/>
          <p:cNvSpPr>
            <a:spLocks noChangeShapeType="1"/>
          </p:cNvSpPr>
          <p:nvPr/>
        </p:nvSpPr>
        <p:spPr bwMode="auto">
          <a:xfrm>
            <a:off x="533400" y="990600"/>
            <a:ext cx="8229600" cy="0"/>
          </a:xfrm>
          <a:prstGeom prst="line">
            <a:avLst/>
          </a:prstGeom>
          <a:noFill/>
          <a:ln w="381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ZA" sz="2400">
              <a:solidFill>
                <a:srgbClr val="000000"/>
              </a:solidFill>
            </a:endParaRPr>
          </a:p>
        </p:txBody>
      </p:sp>
      <p:sp>
        <p:nvSpPr>
          <p:cNvPr id="2052" name="Line 4"/>
          <p:cNvSpPr>
            <a:spLocks noChangeShapeType="1"/>
          </p:cNvSpPr>
          <p:nvPr/>
        </p:nvSpPr>
        <p:spPr bwMode="auto">
          <a:xfrm>
            <a:off x="468313" y="3068638"/>
            <a:ext cx="8229600" cy="0"/>
          </a:xfrm>
          <a:prstGeom prst="line">
            <a:avLst/>
          </a:prstGeom>
          <a:noFill/>
          <a:ln w="381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ZA" sz="2400">
              <a:solidFill>
                <a:srgbClr val="000000"/>
              </a:solidFill>
            </a:endParaRPr>
          </a:p>
        </p:txBody>
      </p:sp>
      <p:pic>
        <p:nvPicPr>
          <p:cNvPr id="2054" name="Picture 6" descr="EPWP letterhead temp-1_20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3429000"/>
            <a:ext cx="7570787"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BE27E38B-4403-4067-B578-EE804DB72F2E}" type="slidenum">
              <a:rPr lang="en-ZA" smtClean="0">
                <a:solidFill>
                  <a:srgbClr val="000000"/>
                </a:solidFill>
              </a:rPr>
              <a:pPr>
                <a:defRPr/>
              </a:pPr>
              <a:t>2</a:t>
            </a:fld>
            <a:endParaRPr lang="en-ZA">
              <a:solidFill>
                <a:srgbClr val="000000"/>
              </a:solidFill>
            </a:endParaRPr>
          </a:p>
        </p:txBody>
      </p:sp>
    </p:spTree>
    <p:extLst>
      <p:ext uri="{BB962C8B-B14F-4D97-AF65-F5344CB8AC3E}">
        <p14:creationId xmlns:p14="http://schemas.microsoft.com/office/powerpoint/2010/main" val="1419053129"/>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sz="2700" b="1" smtClean="0"/>
              <a:t/>
            </a:r>
            <a:br>
              <a:rPr lang="en-ZA" sz="2700" b="1" smtClean="0"/>
            </a:br>
            <a:r>
              <a:rPr lang="en-ZA" sz="3600" b="1" smtClean="0">
                <a:solidFill>
                  <a:srgbClr val="3333FF"/>
                </a:solidFill>
                <a:latin typeface="Calibri" pitchFamily="34" charset="0"/>
                <a:cs typeface="Calibri" pitchFamily="34" charset="0"/>
              </a:rPr>
              <a:t>Key Lessons from EPWP Phases 1 &amp; 2 … continued </a:t>
            </a:r>
            <a:r>
              <a:rPr lang="en-ZA" sz="3600" b="1" smtClean="0"/>
              <a:t/>
            </a:r>
            <a:br>
              <a:rPr lang="en-ZA" sz="3600" b="1" smtClean="0"/>
            </a:br>
            <a:endParaRPr lang="en-ZA" sz="3600" dirty="0"/>
          </a:p>
        </p:txBody>
      </p:sp>
      <p:sp>
        <p:nvSpPr>
          <p:cNvPr id="3" name="Content Placeholder 2"/>
          <p:cNvSpPr>
            <a:spLocks noGrp="1"/>
          </p:cNvSpPr>
          <p:nvPr>
            <p:ph idx="1"/>
          </p:nvPr>
        </p:nvSpPr>
        <p:spPr>
          <a:xfrm>
            <a:off x="838200" y="1524000"/>
            <a:ext cx="7772400" cy="4114800"/>
          </a:xfrm>
        </p:spPr>
        <p:txBody>
          <a:bodyPr>
            <a:normAutofit fontScale="62500" lnSpcReduction="20000"/>
          </a:bodyPr>
          <a:lstStyle/>
          <a:p>
            <a:endParaRPr lang="en-ZA" dirty="0" smtClean="0"/>
          </a:p>
          <a:p>
            <a:pPr marL="0" indent="0" algn="just">
              <a:buNone/>
            </a:pPr>
            <a:r>
              <a:rPr lang="en-ZA" sz="3300" b="1" u="sng" dirty="0" smtClean="0">
                <a:latin typeface="Calibri" pitchFamily="34" charset="0"/>
                <a:cs typeface="Calibri" pitchFamily="34" charset="0"/>
              </a:rPr>
              <a:t>Lesson 4</a:t>
            </a:r>
            <a:r>
              <a:rPr lang="en-ZA" sz="3300" b="1" dirty="0" smtClean="0">
                <a:latin typeface="Calibri" pitchFamily="34" charset="0"/>
                <a:cs typeface="Calibri" pitchFamily="34" charset="0"/>
              </a:rPr>
              <a:t>: Mitigate risk of projects being captured for patronage purposes</a:t>
            </a:r>
          </a:p>
          <a:p>
            <a:pPr algn="just"/>
            <a:endParaRPr lang="en-ZA" sz="3300" dirty="0" smtClean="0">
              <a:latin typeface="Calibri" pitchFamily="34" charset="0"/>
              <a:cs typeface="Calibri" pitchFamily="34" charset="0"/>
            </a:endParaRPr>
          </a:p>
          <a:p>
            <a:pPr algn="just"/>
            <a:r>
              <a:rPr lang="en-ZA" sz="3300" dirty="0" smtClean="0">
                <a:latin typeface="Calibri" pitchFamily="34" charset="0"/>
                <a:cs typeface="Calibri" pitchFamily="34" charset="0"/>
              </a:rPr>
              <a:t>There are community accusations that the </a:t>
            </a:r>
            <a:r>
              <a:rPr lang="en-ZA" sz="3300" b="1" dirty="0" smtClean="0">
                <a:latin typeface="Calibri" pitchFamily="34" charset="0"/>
                <a:cs typeface="Calibri" pitchFamily="34" charset="0"/>
              </a:rPr>
              <a:t>selection of EPWP participants is hijacked by politicians for patronage  purposes</a:t>
            </a:r>
          </a:p>
          <a:p>
            <a:pPr algn="just"/>
            <a:r>
              <a:rPr lang="en-ZA" sz="3300" dirty="0" smtClean="0">
                <a:latin typeface="Calibri" pitchFamily="34" charset="0"/>
                <a:cs typeface="Calibri" pitchFamily="34" charset="0"/>
              </a:rPr>
              <a:t>Can </a:t>
            </a:r>
            <a:r>
              <a:rPr lang="en-ZA" sz="3300" b="1" dirty="0" smtClean="0">
                <a:latin typeface="Calibri" pitchFamily="34" charset="0"/>
                <a:cs typeface="Calibri" pitchFamily="34" charset="0"/>
              </a:rPr>
              <a:t>undermine</a:t>
            </a:r>
            <a:r>
              <a:rPr lang="en-ZA" sz="3300" dirty="0" smtClean="0">
                <a:latin typeface="Calibri" pitchFamily="34" charset="0"/>
                <a:cs typeface="Calibri" pitchFamily="34" charset="0"/>
              </a:rPr>
              <a:t> key developmental outcome forging of </a:t>
            </a:r>
            <a:r>
              <a:rPr lang="en-ZA" sz="3300" b="1" dirty="0" smtClean="0">
                <a:latin typeface="Calibri" pitchFamily="34" charset="0"/>
                <a:cs typeface="Calibri" pitchFamily="34" charset="0"/>
              </a:rPr>
              <a:t>community cohesion through collective productive work</a:t>
            </a:r>
          </a:p>
          <a:p>
            <a:pPr algn="just"/>
            <a:r>
              <a:rPr lang="en-ZA" sz="3300" b="1" dirty="0" smtClean="0">
                <a:latin typeface="Calibri" pitchFamily="34" charset="0"/>
                <a:cs typeface="Calibri" pitchFamily="34" charset="0"/>
              </a:rPr>
              <a:t>Community co-ownership, including community oversight of PEP projects, is the key</a:t>
            </a:r>
            <a:r>
              <a:rPr lang="en-ZA" sz="3300" dirty="0" smtClean="0">
                <a:latin typeface="Calibri" pitchFamily="34" charset="0"/>
                <a:cs typeface="Calibri" pitchFamily="34" charset="0"/>
              </a:rPr>
              <a:t> to averting the risk of </a:t>
            </a:r>
            <a:r>
              <a:rPr lang="en-ZA" sz="3300" dirty="0" err="1" smtClean="0">
                <a:latin typeface="Calibri" pitchFamily="34" charset="0"/>
                <a:cs typeface="Calibri" pitchFamily="34" charset="0"/>
              </a:rPr>
              <a:t>clientelism</a:t>
            </a:r>
            <a:r>
              <a:rPr lang="en-ZA" sz="3300" dirty="0" smtClean="0">
                <a:latin typeface="Calibri" pitchFamily="34" charset="0"/>
                <a:cs typeface="Calibri" pitchFamily="34" charset="0"/>
              </a:rPr>
              <a:t>/patronage</a:t>
            </a:r>
          </a:p>
          <a:p>
            <a:pPr algn="just"/>
            <a:r>
              <a:rPr lang="en-ZA" sz="3300" dirty="0" smtClean="0">
                <a:latin typeface="Calibri" pitchFamily="34" charset="0"/>
                <a:cs typeface="Calibri" pitchFamily="34" charset="0"/>
              </a:rPr>
              <a:t>The role of community based organisations and other NPOs is proving useful in this regard, in both the CWP and in the EPWP NGO sector </a:t>
            </a:r>
          </a:p>
        </p:txBody>
      </p:sp>
      <p:sp>
        <p:nvSpPr>
          <p:cNvPr id="6" name="Slide Number Placeholder 5"/>
          <p:cNvSpPr>
            <a:spLocks noGrp="1"/>
          </p:cNvSpPr>
          <p:nvPr>
            <p:ph type="sldNum" sz="quarter" idx="12"/>
          </p:nvPr>
        </p:nvSpPr>
        <p:spPr/>
        <p:txBody>
          <a:bodyPr/>
          <a:lstStyle/>
          <a:p>
            <a:pPr>
              <a:defRPr/>
            </a:pPr>
            <a:fld id="{B0231347-D582-4734-BE82-73B05E38906F}" type="slidenum">
              <a:rPr lang="en-US" smtClean="0"/>
              <a:pPr>
                <a:defRPr/>
              </a:pPr>
              <a:t>20</a:t>
            </a:fld>
            <a:endParaRPr lang="en-US" dirty="0"/>
          </a:p>
        </p:txBody>
      </p:sp>
    </p:spTree>
    <p:extLst>
      <p:ext uri="{BB962C8B-B14F-4D97-AF65-F5344CB8AC3E}">
        <p14:creationId xmlns:p14="http://schemas.microsoft.com/office/powerpoint/2010/main" val="25902114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b="1" dirty="0">
                <a:solidFill>
                  <a:srgbClr val="0070C0"/>
                </a:solidFill>
              </a:rPr>
              <a:t>Key Lessons – building a different relationship</a:t>
            </a:r>
            <a:br>
              <a:rPr lang="en-ZA" sz="2800" b="1" dirty="0">
                <a:solidFill>
                  <a:srgbClr val="0070C0"/>
                </a:solidFill>
              </a:rPr>
            </a:br>
            <a:r>
              <a:rPr lang="en-ZA" sz="2800" b="1" dirty="0">
                <a:solidFill>
                  <a:srgbClr val="0070C0"/>
                </a:solidFill>
              </a:rPr>
              <a:t>between the state and communities</a:t>
            </a:r>
            <a:endParaRPr lang="en-ZA" sz="2800" dirty="0"/>
          </a:p>
        </p:txBody>
      </p:sp>
      <p:sp>
        <p:nvSpPr>
          <p:cNvPr id="3" name="Content Placeholder 2"/>
          <p:cNvSpPr>
            <a:spLocks noGrp="1"/>
          </p:cNvSpPr>
          <p:nvPr>
            <p:ph sz="half" idx="1"/>
          </p:nvPr>
        </p:nvSpPr>
        <p:spPr/>
        <p:txBody>
          <a:bodyPr/>
          <a:lstStyle/>
          <a:p>
            <a:pPr marL="0" indent="0">
              <a:buNone/>
            </a:pPr>
            <a:r>
              <a:rPr lang="en-ZA" sz="2000" b="1" u="sng" dirty="0"/>
              <a:t>Lesson </a:t>
            </a:r>
            <a:r>
              <a:rPr lang="en-ZA" sz="2000" b="1" u="sng" dirty="0" smtClean="0"/>
              <a:t>5</a:t>
            </a:r>
            <a:r>
              <a:rPr lang="en-ZA" sz="2000" b="1" dirty="0" smtClean="0"/>
              <a:t>: </a:t>
            </a:r>
            <a:r>
              <a:rPr lang="en-ZA" sz="2000" b="1" dirty="0"/>
              <a:t>The need to break away from an excessive top-down “service delivery” model of government providing to passive/ angry citizens.</a:t>
            </a:r>
          </a:p>
          <a:p>
            <a:pPr marL="0" indent="0">
              <a:buNone/>
            </a:pPr>
            <a:r>
              <a:rPr lang="en-ZA" sz="2000" dirty="0"/>
              <a:t>Photo: CWP participants and SAPS members working together to identify crime hot-spots in </a:t>
            </a:r>
            <a:r>
              <a:rPr lang="en-ZA" sz="2000" dirty="0" err="1"/>
              <a:t>Kagiso</a:t>
            </a:r>
            <a:r>
              <a:rPr lang="en-ZA" sz="2000" dirty="0"/>
              <a:t> township, </a:t>
            </a:r>
            <a:r>
              <a:rPr lang="en-ZA" sz="2000" dirty="0" err="1"/>
              <a:t>Mogale</a:t>
            </a:r>
            <a:r>
              <a:rPr lang="en-ZA" sz="2000" dirty="0"/>
              <a:t> City, West Rand – to develop a joint programme of action</a:t>
            </a:r>
          </a:p>
          <a:p>
            <a:pPr marL="0" indent="0">
              <a:buNone/>
            </a:pPr>
            <a:endParaRPr lang="en-ZA" sz="2000" dirty="0"/>
          </a:p>
        </p:txBody>
      </p:sp>
      <p:sp>
        <p:nvSpPr>
          <p:cNvPr id="5" name="Slide Number Placeholder 4"/>
          <p:cNvSpPr>
            <a:spLocks noGrp="1"/>
          </p:cNvSpPr>
          <p:nvPr>
            <p:ph type="sldNum" sz="quarter" idx="12"/>
          </p:nvPr>
        </p:nvSpPr>
        <p:spPr/>
        <p:txBody>
          <a:bodyPr/>
          <a:lstStyle/>
          <a:p>
            <a:pPr>
              <a:defRPr/>
            </a:pPr>
            <a:fld id="{7D382EAF-0491-404C-9871-04779C67EC46}" type="slidenum">
              <a:rPr lang="en-US" smtClean="0"/>
              <a:pPr>
                <a:defRPr/>
              </a:pPr>
              <a:t>21</a:t>
            </a:fld>
            <a:endParaRPr lang="en-US" dirty="0"/>
          </a:p>
        </p:txBody>
      </p:sp>
      <p:pic>
        <p:nvPicPr>
          <p:cNvPr id="6" name="Content Placeholder 5" descr="C:\Users\Juanita.TIPSHQ\AppData\Local\Microsoft\Windows\Temporary Internet Files\Content.Outlook\GRULRMV9\IMG_0895.JPG"/>
          <p:cNvPicPr>
            <a:picLocks noGrp="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2057400"/>
            <a:ext cx="4267200" cy="3200400"/>
          </a:xfrm>
          <a:prstGeom prst="rect">
            <a:avLst/>
          </a:prstGeom>
          <a:noFill/>
          <a:ln>
            <a:noFill/>
          </a:ln>
        </p:spPr>
      </p:pic>
    </p:spTree>
    <p:extLst>
      <p:ext uri="{BB962C8B-B14F-4D97-AF65-F5344CB8AC3E}">
        <p14:creationId xmlns:p14="http://schemas.microsoft.com/office/powerpoint/2010/main" val="22197062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noAutofit/>
          </a:bodyPr>
          <a:lstStyle/>
          <a:p>
            <a:r>
              <a:rPr lang="en-ZA" sz="3200" b="1" dirty="0">
                <a:solidFill>
                  <a:srgbClr val="3333FF"/>
                </a:solidFill>
                <a:latin typeface="Calibri" pitchFamily="34" charset="0"/>
                <a:cs typeface="Calibri" pitchFamily="34" charset="0"/>
              </a:rPr>
              <a:t>Key </a:t>
            </a:r>
            <a:r>
              <a:rPr lang="en-ZA" sz="3200" b="1" dirty="0" smtClean="0">
                <a:solidFill>
                  <a:srgbClr val="3333FF"/>
                </a:solidFill>
                <a:latin typeface="Calibri" pitchFamily="34" charset="0"/>
                <a:cs typeface="Calibri" pitchFamily="34" charset="0"/>
              </a:rPr>
              <a:t>Lessons from </a:t>
            </a:r>
            <a:r>
              <a:rPr lang="en-ZA" sz="3200" b="1" dirty="0">
                <a:solidFill>
                  <a:srgbClr val="3333FF"/>
                </a:solidFill>
                <a:latin typeface="Calibri" pitchFamily="34" charset="0"/>
                <a:cs typeface="Calibri" pitchFamily="34" charset="0"/>
              </a:rPr>
              <a:t>EPWP Phases 1 &amp; 2 … continued </a:t>
            </a:r>
            <a:r>
              <a:rPr lang="en-ZA" sz="3200" b="1" dirty="0"/>
              <a:t/>
            </a:r>
            <a:br>
              <a:rPr lang="en-ZA" sz="3200" b="1" dirty="0"/>
            </a:br>
            <a:endParaRPr lang="en-ZA" sz="3200" u="sng" dirty="0"/>
          </a:p>
        </p:txBody>
      </p:sp>
      <p:sp>
        <p:nvSpPr>
          <p:cNvPr id="3" name="Content Placeholder 2"/>
          <p:cNvSpPr>
            <a:spLocks noGrp="1"/>
          </p:cNvSpPr>
          <p:nvPr>
            <p:ph idx="1"/>
          </p:nvPr>
        </p:nvSpPr>
        <p:spPr>
          <a:xfrm>
            <a:off x="457200" y="1219200"/>
            <a:ext cx="7924800" cy="4343400"/>
          </a:xfrm>
        </p:spPr>
        <p:txBody>
          <a:bodyPr>
            <a:noAutofit/>
          </a:bodyPr>
          <a:lstStyle/>
          <a:p>
            <a:pPr marL="0" indent="0" algn="just">
              <a:buNone/>
            </a:pPr>
            <a:r>
              <a:rPr lang="en-ZA" sz="1800" b="1" u="sng" dirty="0" smtClean="0">
                <a:latin typeface="Calibri" pitchFamily="34" charset="0"/>
                <a:cs typeface="Calibri" pitchFamily="34" charset="0"/>
              </a:rPr>
              <a:t>Lesson 8</a:t>
            </a:r>
            <a:r>
              <a:rPr lang="en-ZA" sz="1800" b="1" dirty="0" smtClean="0">
                <a:latin typeface="Calibri" pitchFamily="34" charset="0"/>
                <a:cs typeface="Calibri" pitchFamily="34" charset="0"/>
              </a:rPr>
              <a:t>: </a:t>
            </a:r>
            <a:r>
              <a:rPr lang="en-ZA" sz="1800" b="1" u="sng" dirty="0" smtClean="0">
                <a:latin typeface="Calibri" pitchFamily="34" charset="0"/>
                <a:cs typeface="Calibri" pitchFamily="34" charset="0"/>
              </a:rPr>
              <a:t>The </a:t>
            </a:r>
            <a:r>
              <a:rPr lang="en-ZA" sz="1800" b="1" u="sng" dirty="0">
                <a:latin typeface="Calibri" pitchFamily="34" charset="0"/>
                <a:cs typeface="Calibri" pitchFamily="34" charset="0"/>
              </a:rPr>
              <a:t>need for much greater co-ordination</a:t>
            </a:r>
          </a:p>
          <a:p>
            <a:pPr marL="0" indent="0" algn="just">
              <a:buNone/>
            </a:pPr>
            <a:r>
              <a:rPr lang="en-ZA" sz="1800" dirty="0" smtClean="0">
                <a:latin typeface="Calibri" pitchFamily="34" charset="0"/>
                <a:cs typeface="Calibri" pitchFamily="34" charset="0"/>
              </a:rPr>
              <a:t>The scale, diversity and innovative nature of SA’s PEP programmes = a major achievement…but also a challenge:</a:t>
            </a:r>
          </a:p>
          <a:p>
            <a:pPr algn="just"/>
            <a:r>
              <a:rPr lang="en-ZA" sz="1800" dirty="0" smtClean="0">
                <a:latin typeface="Calibri" pitchFamily="34" charset="0"/>
                <a:cs typeface="Calibri" pitchFamily="34" charset="0"/>
              </a:rPr>
              <a:t>More work needs to be done in relation to </a:t>
            </a:r>
            <a:r>
              <a:rPr lang="en-ZA" sz="1800" b="1" dirty="0" smtClean="0">
                <a:latin typeface="Calibri" pitchFamily="34" charset="0"/>
                <a:cs typeface="Calibri" pitchFamily="34" charset="0"/>
              </a:rPr>
              <a:t>common branding</a:t>
            </a:r>
            <a:endParaRPr lang="en-ZA" sz="1800" b="1" dirty="0" smtClean="0">
              <a:solidFill>
                <a:srgbClr val="FF0000"/>
              </a:solidFill>
              <a:latin typeface="Calibri" pitchFamily="34" charset="0"/>
              <a:cs typeface="Calibri" pitchFamily="34" charset="0"/>
            </a:endParaRPr>
          </a:p>
          <a:p>
            <a:pPr algn="just"/>
            <a:r>
              <a:rPr lang="en-ZA" sz="1800" dirty="0" smtClean="0">
                <a:latin typeface="Calibri" pitchFamily="34" charset="0"/>
                <a:cs typeface="Calibri" pitchFamily="34" charset="0"/>
              </a:rPr>
              <a:t>Poorly coordinated </a:t>
            </a:r>
            <a:r>
              <a:rPr lang="en-ZA" sz="1800" b="1" dirty="0" smtClean="0">
                <a:latin typeface="Calibri" pitchFamily="34" charset="0"/>
                <a:cs typeface="Calibri" pitchFamily="34" charset="0"/>
              </a:rPr>
              <a:t>public communication on achievements across PEP programmes</a:t>
            </a:r>
            <a:r>
              <a:rPr lang="en-ZA" sz="1800" dirty="0" smtClean="0">
                <a:latin typeface="Calibri" pitchFamily="34" charset="0"/>
                <a:cs typeface="Calibri" pitchFamily="34" charset="0"/>
              </a:rPr>
              <a:t>;</a:t>
            </a:r>
          </a:p>
          <a:p>
            <a:pPr algn="just"/>
            <a:r>
              <a:rPr lang="en-ZA" sz="1800" dirty="0" smtClean="0">
                <a:latin typeface="Calibri" pitchFamily="34" charset="0"/>
                <a:cs typeface="Calibri" pitchFamily="34" charset="0"/>
              </a:rPr>
              <a:t>insufficient </a:t>
            </a:r>
            <a:r>
              <a:rPr lang="en-ZA" sz="1800" b="1" dirty="0" smtClean="0">
                <a:latin typeface="Calibri" pitchFamily="34" charset="0"/>
                <a:cs typeface="Calibri" pitchFamily="34" charset="0"/>
              </a:rPr>
              <a:t>sharing of  lessons </a:t>
            </a:r>
            <a:r>
              <a:rPr lang="en-ZA" sz="1800" dirty="0" smtClean="0">
                <a:latin typeface="Calibri" pitchFamily="34" charset="0"/>
                <a:cs typeface="Calibri" pitchFamily="34" charset="0"/>
              </a:rPr>
              <a:t>across programmes; and</a:t>
            </a:r>
          </a:p>
          <a:p>
            <a:pPr algn="just"/>
            <a:r>
              <a:rPr lang="en-ZA" sz="1800" b="1" dirty="0" smtClean="0">
                <a:latin typeface="Calibri" pitchFamily="34" charset="0"/>
                <a:cs typeface="Calibri" pitchFamily="34" charset="0"/>
              </a:rPr>
              <a:t>insufficient co-ordination between PEPs and other potentially related Government policies, strategies and initiatives </a:t>
            </a:r>
            <a:r>
              <a:rPr lang="en-ZA" sz="1800" dirty="0" smtClean="0">
                <a:latin typeface="Calibri" pitchFamily="34" charset="0"/>
                <a:cs typeface="Calibri" pitchFamily="34" charset="0"/>
              </a:rPr>
              <a:t>– </a:t>
            </a:r>
            <a:r>
              <a:rPr lang="en-ZA" sz="1800" b="1" dirty="0" smtClean="0">
                <a:latin typeface="Calibri" pitchFamily="34" charset="0"/>
                <a:cs typeface="Calibri" pitchFamily="34" charset="0"/>
              </a:rPr>
              <a:t>adult education and training</a:t>
            </a:r>
            <a:r>
              <a:rPr lang="en-ZA" sz="1800" dirty="0" smtClean="0">
                <a:latin typeface="Calibri" pitchFamily="34" charset="0"/>
                <a:cs typeface="Calibri" pitchFamily="34" charset="0"/>
              </a:rPr>
              <a:t>; </a:t>
            </a:r>
            <a:r>
              <a:rPr lang="en-ZA" sz="1800" b="1" dirty="0" smtClean="0">
                <a:latin typeface="Calibri" pitchFamily="34" charset="0"/>
                <a:cs typeface="Calibri" pitchFamily="34" charset="0"/>
              </a:rPr>
              <a:t>SMME and Co-ops development</a:t>
            </a:r>
            <a:r>
              <a:rPr lang="en-ZA" sz="1800" dirty="0" smtClean="0">
                <a:latin typeface="Calibri" pitchFamily="34" charset="0"/>
                <a:cs typeface="Calibri" pitchFamily="34" charset="0"/>
              </a:rPr>
              <a:t>; </a:t>
            </a:r>
            <a:r>
              <a:rPr lang="en-ZA" sz="1800" b="1" dirty="0" smtClean="0">
                <a:latin typeface="Calibri" pitchFamily="34" charset="0"/>
                <a:cs typeface="Calibri" pitchFamily="34" charset="0"/>
              </a:rPr>
              <a:t>sustainable livelihoods</a:t>
            </a:r>
            <a:r>
              <a:rPr lang="en-ZA" sz="1800" dirty="0" smtClean="0">
                <a:latin typeface="Calibri" pitchFamily="34" charset="0"/>
                <a:cs typeface="Calibri" pitchFamily="34" charset="0"/>
              </a:rPr>
              <a:t>; and </a:t>
            </a:r>
            <a:r>
              <a:rPr lang="en-ZA" sz="1800" b="1" dirty="0" smtClean="0">
                <a:latin typeface="Calibri" pitchFamily="34" charset="0"/>
                <a:cs typeface="Calibri" pitchFamily="34" charset="0"/>
              </a:rPr>
              <a:t>food security programmes</a:t>
            </a:r>
            <a:r>
              <a:rPr lang="en-ZA" sz="1800" dirty="0" smtClean="0">
                <a:latin typeface="Calibri" pitchFamily="34" charset="0"/>
                <a:cs typeface="Calibri" pitchFamily="34" charset="0"/>
              </a:rPr>
              <a:t>, etc.</a:t>
            </a:r>
          </a:p>
          <a:p>
            <a:pPr marL="0" indent="0" algn="just">
              <a:buNone/>
            </a:pPr>
            <a:endParaRPr lang="en-ZA" sz="1800" b="1" dirty="0" smtClean="0">
              <a:latin typeface="Calibri" pitchFamily="34" charset="0"/>
              <a:cs typeface="Calibri" pitchFamily="34" charset="0"/>
            </a:endParaRPr>
          </a:p>
          <a:p>
            <a:pPr marL="0" indent="0" algn="just">
              <a:buNone/>
            </a:pPr>
            <a:r>
              <a:rPr lang="en-ZA" sz="1800" b="1" dirty="0" smtClean="0">
                <a:latin typeface="Calibri" pitchFamily="34" charset="0"/>
                <a:cs typeface="Calibri" pitchFamily="34" charset="0"/>
              </a:rPr>
              <a:t>This is the key lesson from the past 10 years, and prime reason for the recent Cabinet decision to establish a Presidentially Coordinated IMC for PEPs. First meeting scheduled for next week.</a:t>
            </a:r>
            <a:r>
              <a:rPr lang="en-ZA" sz="1800" dirty="0" smtClean="0">
                <a:latin typeface="Calibri" pitchFamily="34" charset="0"/>
                <a:cs typeface="Calibri" pitchFamily="34" charset="0"/>
              </a:rPr>
              <a:t> </a:t>
            </a:r>
          </a:p>
          <a:p>
            <a:endParaRPr lang="en-ZA" sz="1800" dirty="0">
              <a:latin typeface="Calibri" pitchFamily="34" charset="0"/>
              <a:cs typeface="Calibri" pitchFamily="34" charset="0"/>
            </a:endParaRPr>
          </a:p>
        </p:txBody>
      </p:sp>
      <p:sp>
        <p:nvSpPr>
          <p:cNvPr id="4" name="Slide Number Placeholder 3"/>
          <p:cNvSpPr>
            <a:spLocks noGrp="1"/>
          </p:cNvSpPr>
          <p:nvPr>
            <p:ph type="sldNum" sz="quarter" idx="12"/>
          </p:nvPr>
        </p:nvSpPr>
        <p:spPr/>
        <p:txBody>
          <a:bodyPr/>
          <a:lstStyle/>
          <a:p>
            <a:pPr>
              <a:defRPr/>
            </a:pPr>
            <a:fld id="{B0231347-D582-4734-BE82-73B05E38906F}" type="slidenum">
              <a:rPr lang="en-US" smtClean="0"/>
              <a:pPr>
                <a:defRPr/>
              </a:pPr>
              <a:t>22</a:t>
            </a:fld>
            <a:endParaRPr lang="en-US" dirty="0"/>
          </a:p>
        </p:txBody>
      </p:sp>
    </p:spTree>
    <p:extLst>
      <p:ext uri="{BB962C8B-B14F-4D97-AF65-F5344CB8AC3E}">
        <p14:creationId xmlns:p14="http://schemas.microsoft.com/office/powerpoint/2010/main" val="11852853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p:cNvSpPr>
            <a:spLocks noGrp="1"/>
          </p:cNvSpPr>
          <p:nvPr>
            <p:ph type="sldNum" sz="quarter" idx="12"/>
          </p:nvPr>
        </p:nvSpPr>
        <p:spPr>
          <a:xfrm>
            <a:off x="658813" y="6356350"/>
            <a:ext cx="2847975" cy="365125"/>
          </a:xfrm>
        </p:spPr>
        <p:txBody>
          <a:bodyPr lIns="45720"/>
          <a:lstStyle/>
          <a:p>
            <a:pPr>
              <a:defRPr/>
            </a:pPr>
            <a:fld id="{953CB787-1746-4445-A883-DB08D8402200}" type="slidenum">
              <a:rPr lang="en-US"/>
              <a:pPr>
                <a:defRPr/>
              </a:pPr>
              <a:t>23</a:t>
            </a:fld>
            <a:endParaRPr lang="en-US"/>
          </a:p>
        </p:txBody>
      </p:sp>
      <p:sp>
        <p:nvSpPr>
          <p:cNvPr id="5" name="Rectangle 6"/>
          <p:cNvSpPr txBox="1">
            <a:spLocks noGrp="1" noChangeArrowheads="1"/>
          </p:cNvSpPr>
          <p:nvPr/>
        </p:nvSpPr>
        <p:spPr bwMode="auto">
          <a:xfrm>
            <a:off x="6553200" y="6245225"/>
            <a:ext cx="2133600" cy="476250"/>
          </a:xfrm>
          <a:prstGeom prst="rect">
            <a:avLst/>
          </a:prstGeom>
          <a:noFill/>
          <a:ln>
            <a:miter lim="800000"/>
            <a:headEnd/>
            <a:tailEnd/>
          </a:ln>
        </p:spPr>
        <p:txBody>
          <a:bodyPr/>
          <a:lstStyle/>
          <a:p>
            <a:pPr algn="r">
              <a:defRPr/>
            </a:pPr>
            <a:fld id="{869431FF-CC5C-491E-A8DC-178A0D5FE7EA}" type="slidenum">
              <a:rPr lang="en-US" sz="1400">
                <a:latin typeface="+mn-lt"/>
                <a:cs typeface="Arial" charset="0"/>
              </a:rPr>
              <a:pPr algn="r">
                <a:defRPr/>
              </a:pPr>
              <a:t>23</a:t>
            </a:fld>
            <a:endParaRPr lang="en-US" sz="1400" dirty="0">
              <a:latin typeface="+mn-lt"/>
              <a:cs typeface="Arial" charset="0"/>
            </a:endParaRPr>
          </a:p>
        </p:txBody>
      </p:sp>
      <p:sp>
        <p:nvSpPr>
          <p:cNvPr id="40964" name="Rectangle 2"/>
          <p:cNvSpPr>
            <a:spLocks noGrp="1" noChangeArrowheads="1"/>
          </p:cNvSpPr>
          <p:nvPr>
            <p:ph type="ctrTitle" idx="4294967295"/>
          </p:nvPr>
        </p:nvSpPr>
        <p:spPr>
          <a:xfrm>
            <a:off x="1027113" y="1295400"/>
            <a:ext cx="7053262" cy="2925763"/>
          </a:xfrm>
        </p:spPr>
        <p:txBody>
          <a:bodyPr/>
          <a:lstStyle/>
          <a:p>
            <a:pPr eaLnBrk="1" hangingPunct="1">
              <a:lnSpc>
                <a:spcPct val="90000"/>
              </a:lnSpc>
              <a:spcBef>
                <a:spcPts val="1400"/>
              </a:spcBef>
              <a:spcAft>
                <a:spcPts val="200"/>
              </a:spcAft>
            </a:pPr>
            <a:r>
              <a:rPr lang="en-US" altLang="en-US" sz="3600" b="1" dirty="0" smtClean="0">
                <a:solidFill>
                  <a:srgbClr val="0070C0"/>
                </a:solidFill>
              </a:rPr>
              <a:t>We hope to take the lessons and decisions of this EPWP </a:t>
            </a:r>
            <a:r>
              <a:rPr lang="en-US" altLang="en-US" sz="3600" b="1" smtClean="0">
                <a:solidFill>
                  <a:srgbClr val="0070C0"/>
                </a:solidFill>
              </a:rPr>
              <a:t>Summit into next week’s IMC !!</a:t>
            </a:r>
            <a:endParaRPr lang="en-US" altLang="en-US" sz="3600" b="1" dirty="0" smtClean="0">
              <a:solidFill>
                <a:srgbClr val="0070C0"/>
              </a:solidFill>
            </a:endParaRPr>
          </a:p>
        </p:txBody>
      </p:sp>
      <p:sp>
        <p:nvSpPr>
          <p:cNvPr id="40965" name="Line 3"/>
          <p:cNvSpPr>
            <a:spLocks noChangeShapeType="1"/>
          </p:cNvSpPr>
          <p:nvPr/>
        </p:nvSpPr>
        <p:spPr bwMode="auto">
          <a:xfrm>
            <a:off x="468313" y="549275"/>
            <a:ext cx="8229600"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endParaRPr lang="en-ZA"/>
          </a:p>
        </p:txBody>
      </p:sp>
      <p:pic>
        <p:nvPicPr>
          <p:cNvPr id="40966" name="Picture 6" descr="EPWP letterhead temp-1_20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5614988"/>
            <a:ext cx="7570788" cy="124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823007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304800"/>
          </a:xfrm>
        </p:spPr>
        <p:txBody>
          <a:bodyPr/>
          <a:lstStyle/>
          <a:p>
            <a:r>
              <a:rPr lang="en-ZA" sz="3200" b="1" dirty="0" smtClean="0">
                <a:solidFill>
                  <a:srgbClr val="3333FF"/>
                </a:solidFill>
                <a:latin typeface="Calibri" pitchFamily="34" charset="0"/>
                <a:cs typeface="Calibri" pitchFamily="34" charset="0"/>
              </a:rPr>
              <a:t>EPWP Phase 1 (2004-2009)</a:t>
            </a:r>
            <a:endParaRPr lang="en-ZA" sz="3200" b="1" dirty="0">
              <a:solidFill>
                <a:srgbClr val="3333FF"/>
              </a:solidFill>
              <a:latin typeface="Calibri" pitchFamily="34" charset="0"/>
              <a:cs typeface="Calibri" pitchFamily="34" charset="0"/>
            </a:endParaRPr>
          </a:p>
        </p:txBody>
      </p:sp>
      <p:sp>
        <p:nvSpPr>
          <p:cNvPr id="3" name="Content Placeholder 2"/>
          <p:cNvSpPr>
            <a:spLocks noGrp="1"/>
          </p:cNvSpPr>
          <p:nvPr>
            <p:ph idx="1"/>
          </p:nvPr>
        </p:nvSpPr>
        <p:spPr>
          <a:xfrm>
            <a:off x="0" y="1143000"/>
            <a:ext cx="9067800" cy="4724400"/>
          </a:xfrm>
        </p:spPr>
        <p:txBody>
          <a:bodyPr/>
          <a:lstStyle/>
          <a:p>
            <a:pPr algn="just">
              <a:buClr>
                <a:srgbClr val="FFC000"/>
              </a:buClr>
              <a:buFont typeface="Wingdings" pitchFamily="2" charset="2"/>
              <a:buChar char="q"/>
            </a:pPr>
            <a:r>
              <a:rPr lang="en-ZA" sz="1800" dirty="0" smtClean="0">
                <a:latin typeface="Calibri" pitchFamily="34" charset="0"/>
                <a:cs typeface="Calibri" pitchFamily="34" charset="0"/>
              </a:rPr>
              <a:t>In late 1990s and early 2000s – economic growth, but persisting crisis levels of unemployment. In </a:t>
            </a:r>
            <a:r>
              <a:rPr lang="en-ZA" sz="1800" dirty="0">
                <a:latin typeface="Calibri" pitchFamily="34" charset="0"/>
                <a:cs typeface="Calibri" pitchFamily="34" charset="0"/>
              </a:rPr>
              <a:t>this context, </a:t>
            </a:r>
            <a:r>
              <a:rPr lang="en-ZA" sz="1800" dirty="0" smtClean="0">
                <a:latin typeface="Calibri" pitchFamily="34" charset="0"/>
                <a:cs typeface="Calibri" pitchFamily="34" charset="0"/>
              </a:rPr>
              <a:t>following the </a:t>
            </a:r>
            <a:r>
              <a:rPr lang="en-ZA" sz="1800" b="1" u="sng" dirty="0" smtClean="0">
                <a:latin typeface="Calibri" pitchFamily="34" charset="0"/>
                <a:cs typeface="Calibri" pitchFamily="34" charset="0"/>
              </a:rPr>
              <a:t>2003 Growth and Development Summit</a:t>
            </a:r>
            <a:r>
              <a:rPr lang="en-ZA" sz="1800" dirty="0" smtClean="0">
                <a:latin typeface="Calibri" pitchFamily="34" charset="0"/>
                <a:cs typeface="Calibri" pitchFamily="34" charset="0"/>
              </a:rPr>
              <a:t>, Government agreed </a:t>
            </a:r>
            <a:r>
              <a:rPr lang="en-ZA" sz="1800" dirty="0">
                <a:latin typeface="Calibri" pitchFamily="34" charset="0"/>
                <a:cs typeface="Calibri" pitchFamily="34" charset="0"/>
              </a:rPr>
              <a:t>on a massification of the public works programme – </a:t>
            </a:r>
            <a:r>
              <a:rPr lang="en-ZA" sz="1800" b="1" u="sng" dirty="0">
                <a:latin typeface="Calibri" pitchFamily="34" charset="0"/>
                <a:cs typeface="Calibri" pitchFamily="34" charset="0"/>
              </a:rPr>
              <a:t>EPWP phase 1 with a 5-year target of 1 million work opportunities</a:t>
            </a:r>
            <a:r>
              <a:rPr lang="en-ZA" sz="1800" b="1" u="sng" dirty="0" smtClean="0">
                <a:latin typeface="Calibri" pitchFamily="34" charset="0"/>
                <a:cs typeface="Calibri" pitchFamily="34" charset="0"/>
              </a:rPr>
              <a:t>.</a:t>
            </a:r>
          </a:p>
          <a:p>
            <a:pPr algn="just">
              <a:buClr>
                <a:srgbClr val="FFC000"/>
              </a:buClr>
              <a:buFont typeface="Wingdings" pitchFamily="2" charset="2"/>
              <a:buChar char="q"/>
            </a:pPr>
            <a:endParaRPr lang="en-ZA" sz="1800" dirty="0">
              <a:latin typeface="Calibri" pitchFamily="34" charset="0"/>
              <a:cs typeface="Calibri" pitchFamily="34" charset="0"/>
            </a:endParaRPr>
          </a:p>
          <a:p>
            <a:pPr algn="just">
              <a:buClr>
                <a:srgbClr val="FFC000"/>
              </a:buClr>
              <a:buFont typeface="Wingdings" pitchFamily="2" charset="2"/>
              <a:buChar char="q"/>
            </a:pPr>
            <a:r>
              <a:rPr lang="en-ZA" sz="1800" dirty="0" smtClean="0">
                <a:latin typeface="Calibri" pitchFamily="34" charset="0"/>
                <a:cs typeface="Calibri" pitchFamily="34" charset="0"/>
              </a:rPr>
              <a:t>The </a:t>
            </a:r>
            <a:r>
              <a:rPr lang="en-ZA" sz="1800" b="1" u="sng" dirty="0">
                <a:latin typeface="Calibri" pitchFamily="34" charset="0"/>
                <a:cs typeface="Calibri" pitchFamily="34" charset="0"/>
              </a:rPr>
              <a:t>key assumption  </a:t>
            </a:r>
            <a:r>
              <a:rPr lang="en-ZA" sz="1800" dirty="0">
                <a:latin typeface="Calibri" pitchFamily="34" charset="0"/>
                <a:cs typeface="Calibri" pitchFamily="34" charset="0"/>
              </a:rPr>
              <a:t>(at the time) was </a:t>
            </a:r>
            <a:r>
              <a:rPr lang="en-ZA" sz="1800" b="1" u="sng" dirty="0">
                <a:latin typeface="Calibri" pitchFamily="34" charset="0"/>
                <a:cs typeface="Calibri" pitchFamily="34" charset="0"/>
              </a:rPr>
              <a:t>economic growth in the “first economy” was not impacting upon the “second economy”</a:t>
            </a:r>
            <a:r>
              <a:rPr lang="en-ZA" sz="1800" dirty="0">
                <a:latin typeface="Calibri" pitchFamily="34" charset="0"/>
                <a:cs typeface="Calibri" pitchFamily="34" charset="0"/>
              </a:rPr>
              <a:t> – hence </a:t>
            </a:r>
            <a:r>
              <a:rPr lang="en-ZA" sz="1800" dirty="0" smtClean="0">
                <a:latin typeface="Calibri" pitchFamily="34" charset="0"/>
                <a:cs typeface="Calibri" pitchFamily="34" charset="0"/>
              </a:rPr>
              <a:t>the need </a:t>
            </a:r>
            <a:r>
              <a:rPr lang="en-ZA" sz="1800" dirty="0">
                <a:latin typeface="Calibri" pitchFamily="34" charset="0"/>
                <a:cs typeface="Calibri" pitchFamily="34" charset="0"/>
              </a:rPr>
              <a:t>for targeted developmental programmes (SMME </a:t>
            </a:r>
            <a:r>
              <a:rPr lang="en-ZA" sz="1800" dirty="0" smtClean="0">
                <a:latin typeface="Calibri" pitchFamily="34" charset="0"/>
                <a:cs typeface="Calibri" pitchFamily="34" charset="0"/>
              </a:rPr>
              <a:t>Development</a:t>
            </a:r>
            <a:r>
              <a:rPr lang="en-ZA" sz="1800" dirty="0">
                <a:latin typeface="Calibri" pitchFamily="34" charset="0"/>
                <a:cs typeface="Calibri" pitchFamily="34" charset="0"/>
              </a:rPr>
              <a:t>, </a:t>
            </a:r>
            <a:r>
              <a:rPr lang="en-ZA" sz="1800" dirty="0" smtClean="0">
                <a:latin typeface="Calibri" pitchFamily="34" charset="0"/>
                <a:cs typeface="Calibri" pitchFamily="34" charset="0"/>
              </a:rPr>
              <a:t>Taxi Recapitalization Project and EPWP</a:t>
            </a:r>
            <a:r>
              <a:rPr lang="en-ZA" sz="1800" dirty="0">
                <a:latin typeface="Calibri" pitchFamily="34" charset="0"/>
                <a:cs typeface="Calibri" pitchFamily="34" charset="0"/>
              </a:rPr>
              <a:t>) as </a:t>
            </a:r>
            <a:r>
              <a:rPr lang="en-ZA" sz="1800" dirty="0" smtClean="0">
                <a:latin typeface="Calibri" pitchFamily="34" charset="0"/>
                <a:cs typeface="Calibri" pitchFamily="34" charset="0"/>
              </a:rPr>
              <a:t>once-off </a:t>
            </a:r>
            <a:r>
              <a:rPr lang="en-ZA" sz="1800" b="1" dirty="0">
                <a:latin typeface="Calibri" pitchFamily="34" charset="0"/>
                <a:cs typeface="Calibri" pitchFamily="34" charset="0"/>
              </a:rPr>
              <a:t>ladders to “graduate” “second economy” activities into “</a:t>
            </a:r>
            <a:r>
              <a:rPr lang="en-ZA" sz="1800" b="1" dirty="0" smtClean="0">
                <a:latin typeface="Calibri" pitchFamily="34" charset="0"/>
                <a:cs typeface="Calibri" pitchFamily="34" charset="0"/>
              </a:rPr>
              <a:t>formal economy</a:t>
            </a:r>
            <a:r>
              <a:rPr lang="en-ZA" sz="1800" dirty="0" smtClean="0">
                <a:latin typeface="Calibri" pitchFamily="34" charset="0"/>
                <a:cs typeface="Calibri" pitchFamily="34" charset="0"/>
              </a:rPr>
              <a:t>”.</a:t>
            </a:r>
          </a:p>
          <a:p>
            <a:pPr algn="just">
              <a:buClr>
                <a:srgbClr val="FFC000"/>
              </a:buClr>
              <a:buFont typeface="Wingdings" pitchFamily="2" charset="2"/>
              <a:buChar char="q"/>
            </a:pPr>
            <a:endParaRPr lang="en-ZA" sz="1800" dirty="0">
              <a:latin typeface="Calibri" pitchFamily="34" charset="0"/>
              <a:cs typeface="Calibri" pitchFamily="34" charset="0"/>
            </a:endParaRPr>
          </a:p>
          <a:p>
            <a:pPr algn="just">
              <a:buClr>
                <a:srgbClr val="FFC000"/>
              </a:buClr>
              <a:buFont typeface="Wingdings" pitchFamily="2" charset="2"/>
              <a:buChar char="q"/>
            </a:pPr>
            <a:r>
              <a:rPr lang="en-ZA" sz="1800" b="1" dirty="0">
                <a:latin typeface="Calibri" pitchFamily="34" charset="0"/>
                <a:cs typeface="Calibri" pitchFamily="34" charset="0"/>
              </a:rPr>
              <a:t>Phase 1 achieved  its 1 million </a:t>
            </a:r>
            <a:r>
              <a:rPr lang="en-ZA" sz="1800" b="1" dirty="0" smtClean="0">
                <a:latin typeface="Calibri" pitchFamily="34" charset="0"/>
                <a:cs typeface="Calibri" pitchFamily="34" charset="0"/>
              </a:rPr>
              <a:t>work opportunities </a:t>
            </a:r>
            <a:r>
              <a:rPr lang="en-ZA" sz="1800" b="1" dirty="0">
                <a:latin typeface="Calibri" pitchFamily="34" charset="0"/>
                <a:cs typeface="Calibri" pitchFamily="34" charset="0"/>
              </a:rPr>
              <a:t>target one-year ahead (2008</a:t>
            </a:r>
            <a:r>
              <a:rPr lang="en-ZA" sz="1800" dirty="0">
                <a:latin typeface="Calibri" pitchFamily="34" charset="0"/>
                <a:cs typeface="Calibri" pitchFamily="34" charset="0"/>
              </a:rPr>
              <a:t>) </a:t>
            </a:r>
            <a:r>
              <a:rPr lang="en-ZA" sz="1800" b="1" dirty="0">
                <a:latin typeface="Calibri" pitchFamily="34" charset="0"/>
                <a:cs typeface="Calibri" pitchFamily="34" charset="0"/>
              </a:rPr>
              <a:t>of schedule</a:t>
            </a:r>
            <a:r>
              <a:rPr lang="en-ZA" sz="1800" dirty="0">
                <a:latin typeface="Calibri" pitchFamily="34" charset="0"/>
                <a:cs typeface="Calibri" pitchFamily="34" charset="0"/>
              </a:rPr>
              <a:t> – but unemployment remained stubbornly high, and worsened from 2008 – with onset of global economic crisis</a:t>
            </a:r>
            <a:r>
              <a:rPr lang="en-ZA" sz="1800" dirty="0" smtClean="0">
                <a:latin typeface="Calibri" pitchFamily="34" charset="0"/>
                <a:cs typeface="Calibri" pitchFamily="34" charset="0"/>
              </a:rPr>
              <a:t>. </a:t>
            </a:r>
            <a:endParaRPr lang="en-ZA" sz="1800" dirty="0">
              <a:latin typeface="Calibri" pitchFamily="34" charset="0"/>
              <a:cs typeface="Calibri" pitchFamily="34" charset="0"/>
            </a:endParaRPr>
          </a:p>
        </p:txBody>
      </p:sp>
      <p:sp>
        <p:nvSpPr>
          <p:cNvPr id="4" name="Line 3"/>
          <p:cNvSpPr>
            <a:spLocks noChangeShapeType="1"/>
          </p:cNvSpPr>
          <p:nvPr/>
        </p:nvSpPr>
        <p:spPr bwMode="auto">
          <a:xfrm>
            <a:off x="0" y="23813"/>
            <a:ext cx="9144000"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000000"/>
              </a:solidFill>
              <a:latin typeface="Lucida Grande" pitchFamily="124" charset="0"/>
            </a:endParaRPr>
          </a:p>
        </p:txBody>
      </p:sp>
      <p:sp>
        <p:nvSpPr>
          <p:cNvPr id="5" name="Line 3"/>
          <p:cNvSpPr>
            <a:spLocks noChangeShapeType="1"/>
          </p:cNvSpPr>
          <p:nvPr/>
        </p:nvSpPr>
        <p:spPr bwMode="auto">
          <a:xfrm>
            <a:off x="0" y="762000"/>
            <a:ext cx="9144000"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000000"/>
              </a:solidFill>
              <a:latin typeface="Lucida Grande" pitchFamily="124" charset="0"/>
            </a:endParaRPr>
          </a:p>
        </p:txBody>
      </p:sp>
      <p:sp>
        <p:nvSpPr>
          <p:cNvPr id="6" name="Slide Number Placeholder 5"/>
          <p:cNvSpPr>
            <a:spLocks noGrp="1"/>
          </p:cNvSpPr>
          <p:nvPr>
            <p:ph type="sldNum" sz="quarter" idx="12"/>
          </p:nvPr>
        </p:nvSpPr>
        <p:spPr/>
        <p:txBody>
          <a:bodyPr/>
          <a:lstStyle/>
          <a:p>
            <a:pPr>
              <a:defRPr/>
            </a:pPr>
            <a:fld id="{B0231347-D582-4734-BE82-73B05E38906F}" type="slidenum">
              <a:rPr lang="en-US" smtClean="0"/>
              <a:pPr>
                <a:defRPr/>
              </a:pPr>
              <a:t>3</a:t>
            </a:fld>
            <a:endParaRPr lang="en-US" dirty="0"/>
          </a:p>
        </p:txBody>
      </p:sp>
    </p:spTree>
    <p:extLst>
      <p:ext uri="{BB962C8B-B14F-4D97-AF65-F5344CB8AC3E}">
        <p14:creationId xmlns:p14="http://schemas.microsoft.com/office/powerpoint/2010/main" val="25202211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304800"/>
          </a:xfrm>
        </p:spPr>
        <p:txBody>
          <a:bodyPr/>
          <a:lstStyle/>
          <a:p>
            <a:r>
              <a:rPr lang="en-ZA" sz="3200" b="1" dirty="0" smtClean="0">
                <a:solidFill>
                  <a:srgbClr val="3333FF"/>
                </a:solidFill>
                <a:latin typeface="Calibri" pitchFamily="34" charset="0"/>
                <a:cs typeface="Calibri" pitchFamily="34" charset="0"/>
              </a:rPr>
              <a:t>EPWP Phase 2 – (2009-2014)</a:t>
            </a:r>
            <a:endParaRPr lang="en-ZA" sz="3200" b="1" dirty="0">
              <a:solidFill>
                <a:srgbClr val="3333FF"/>
              </a:solidFill>
              <a:latin typeface="Calibri" pitchFamily="34" charset="0"/>
              <a:cs typeface="Calibri" pitchFamily="34" charset="0"/>
            </a:endParaRPr>
          </a:p>
        </p:txBody>
      </p:sp>
      <p:sp>
        <p:nvSpPr>
          <p:cNvPr id="3" name="Content Placeholder 2"/>
          <p:cNvSpPr>
            <a:spLocks noGrp="1"/>
          </p:cNvSpPr>
          <p:nvPr>
            <p:ph idx="1"/>
          </p:nvPr>
        </p:nvSpPr>
        <p:spPr>
          <a:xfrm>
            <a:off x="152400" y="1143000"/>
            <a:ext cx="8839200" cy="4953000"/>
          </a:xfrm>
        </p:spPr>
        <p:txBody>
          <a:bodyPr/>
          <a:lstStyle/>
          <a:p>
            <a:pPr algn="just">
              <a:spcBef>
                <a:spcPts val="0"/>
              </a:spcBef>
              <a:buClr>
                <a:srgbClr val="FFC000"/>
              </a:buClr>
              <a:buFont typeface="Wingdings" pitchFamily="2" charset="2"/>
              <a:buChar char="q"/>
            </a:pPr>
            <a:r>
              <a:rPr lang="en-ZA" sz="1800" dirty="0">
                <a:latin typeface="Calibri" pitchFamily="34" charset="0"/>
                <a:cs typeface="Calibri" pitchFamily="34" charset="0"/>
              </a:rPr>
              <a:t>Encouraged by success of massification in Phase 1 (</a:t>
            </a:r>
            <a:r>
              <a:rPr lang="en-ZA" sz="1800" dirty="0" smtClean="0">
                <a:latin typeface="Calibri" pitchFamily="34" charset="0"/>
                <a:cs typeface="Calibri" pitchFamily="34" charset="0"/>
              </a:rPr>
              <a:t>1 million work opportunities </a:t>
            </a:r>
            <a:r>
              <a:rPr lang="en-ZA" sz="1800" dirty="0">
                <a:latin typeface="Calibri" pitchFamily="34" charset="0"/>
                <a:cs typeface="Calibri" pitchFamily="34" charset="0"/>
              </a:rPr>
              <a:t>in </a:t>
            </a:r>
            <a:endParaRPr lang="en-ZA" sz="1800" dirty="0" smtClean="0">
              <a:latin typeface="Calibri" pitchFamily="34" charset="0"/>
              <a:cs typeface="Calibri" pitchFamily="34" charset="0"/>
            </a:endParaRPr>
          </a:p>
          <a:p>
            <a:pPr marL="0" indent="0" algn="just">
              <a:spcBef>
                <a:spcPts val="0"/>
              </a:spcBef>
              <a:buClr>
                <a:srgbClr val="FFC000"/>
              </a:buClr>
              <a:buNone/>
            </a:pPr>
            <a:r>
              <a:rPr lang="en-ZA" sz="1800" dirty="0">
                <a:latin typeface="Calibri" pitchFamily="34" charset="0"/>
                <a:cs typeface="Calibri" pitchFamily="34" charset="0"/>
              </a:rPr>
              <a:t> </a:t>
            </a:r>
            <a:r>
              <a:rPr lang="en-ZA" sz="1800" dirty="0" smtClean="0">
                <a:latin typeface="Calibri" pitchFamily="34" charset="0"/>
                <a:cs typeface="Calibri" pitchFamily="34" charset="0"/>
              </a:rPr>
              <a:t>      4 </a:t>
            </a:r>
            <a:r>
              <a:rPr lang="en-ZA" sz="1800" dirty="0">
                <a:latin typeface="Calibri" pitchFamily="34" charset="0"/>
                <a:cs typeface="Calibri" pitchFamily="34" charset="0"/>
              </a:rPr>
              <a:t>years), and responding to local job-loss crisis linked to global economic crisis </a:t>
            </a:r>
            <a:r>
              <a:rPr lang="en-ZA" sz="1800" b="1" dirty="0">
                <a:latin typeface="Calibri" pitchFamily="34" charset="0"/>
                <a:cs typeface="Calibri" pitchFamily="34" charset="0"/>
              </a:rPr>
              <a:t>– Phase 2 </a:t>
            </a:r>
            <a:r>
              <a:rPr lang="en-ZA" sz="1800" b="1" dirty="0" smtClean="0">
                <a:latin typeface="Calibri" pitchFamily="34" charset="0"/>
                <a:cs typeface="Calibri" pitchFamily="34" charset="0"/>
              </a:rPr>
              <a:t>  </a:t>
            </a:r>
          </a:p>
          <a:p>
            <a:pPr marL="0" indent="0" algn="just">
              <a:spcBef>
                <a:spcPts val="0"/>
              </a:spcBef>
              <a:buClr>
                <a:srgbClr val="FFC000"/>
              </a:buClr>
              <a:buNone/>
            </a:pPr>
            <a:r>
              <a:rPr lang="en-ZA" sz="1800" b="1" dirty="0">
                <a:latin typeface="Calibri" pitchFamily="34" charset="0"/>
                <a:cs typeface="Calibri" pitchFamily="34" charset="0"/>
              </a:rPr>
              <a:t> </a:t>
            </a:r>
            <a:r>
              <a:rPr lang="en-ZA" sz="1800" b="1" dirty="0" smtClean="0">
                <a:latin typeface="Calibri" pitchFamily="34" charset="0"/>
                <a:cs typeface="Calibri" pitchFamily="34" charset="0"/>
              </a:rPr>
              <a:t>     set </a:t>
            </a:r>
            <a:r>
              <a:rPr lang="en-ZA" sz="1800" b="1" dirty="0">
                <a:latin typeface="Calibri" pitchFamily="34" charset="0"/>
                <a:cs typeface="Calibri" pitchFamily="34" charset="0"/>
              </a:rPr>
              <a:t>an ambitious </a:t>
            </a:r>
            <a:r>
              <a:rPr lang="en-ZA" sz="1800" b="1" dirty="0" smtClean="0">
                <a:latin typeface="Calibri" pitchFamily="34" charset="0"/>
                <a:cs typeface="Calibri" pitchFamily="34" charset="0"/>
              </a:rPr>
              <a:t>4,5 million </a:t>
            </a:r>
            <a:r>
              <a:rPr lang="en-ZA" sz="1800" b="1" dirty="0">
                <a:latin typeface="Calibri" pitchFamily="34" charset="0"/>
                <a:cs typeface="Calibri" pitchFamily="34" charset="0"/>
              </a:rPr>
              <a:t>work opportunities target</a:t>
            </a:r>
            <a:r>
              <a:rPr lang="en-ZA" sz="1800" dirty="0" smtClean="0">
                <a:latin typeface="Calibri" pitchFamily="34" charset="0"/>
                <a:cs typeface="Calibri" pitchFamily="34" charset="0"/>
              </a:rPr>
              <a:t>.</a:t>
            </a:r>
          </a:p>
          <a:p>
            <a:pPr marL="0" indent="0" algn="just">
              <a:spcBef>
                <a:spcPts val="0"/>
              </a:spcBef>
              <a:buClr>
                <a:srgbClr val="FFC000"/>
              </a:buClr>
              <a:buNone/>
            </a:pPr>
            <a:endParaRPr lang="en-ZA" sz="1800" dirty="0">
              <a:latin typeface="Calibri" pitchFamily="34" charset="0"/>
              <a:cs typeface="Calibri" pitchFamily="34" charset="0"/>
            </a:endParaRPr>
          </a:p>
          <a:p>
            <a:pPr algn="just">
              <a:spcBef>
                <a:spcPts val="0"/>
              </a:spcBef>
              <a:buClr>
                <a:srgbClr val="FFC000"/>
              </a:buClr>
              <a:buFont typeface="Wingdings" pitchFamily="2" charset="2"/>
              <a:buChar char="q"/>
            </a:pPr>
            <a:r>
              <a:rPr lang="en-ZA" sz="1800" dirty="0" smtClean="0">
                <a:latin typeface="Calibri" pitchFamily="34" charset="0"/>
                <a:cs typeface="Calibri" pitchFamily="34" charset="0"/>
              </a:rPr>
              <a:t>By end of March 2014 we had achieved 4,3 m work opportunities.</a:t>
            </a:r>
          </a:p>
          <a:p>
            <a:pPr marL="0" indent="0" algn="just">
              <a:spcBef>
                <a:spcPts val="0"/>
              </a:spcBef>
              <a:buClr>
                <a:srgbClr val="FFC000"/>
              </a:buClr>
              <a:buNone/>
            </a:pPr>
            <a:endParaRPr lang="en-ZA" sz="1800" dirty="0">
              <a:latin typeface="Calibri" pitchFamily="34" charset="0"/>
              <a:cs typeface="Calibri" pitchFamily="34" charset="0"/>
            </a:endParaRPr>
          </a:p>
          <a:p>
            <a:pPr algn="just">
              <a:spcBef>
                <a:spcPts val="0"/>
              </a:spcBef>
              <a:buClr>
                <a:srgbClr val="FFC000"/>
              </a:buClr>
              <a:buFont typeface="Wingdings" pitchFamily="2" charset="2"/>
              <a:buChar char="q"/>
            </a:pPr>
            <a:r>
              <a:rPr lang="en-ZA" sz="1800" dirty="0">
                <a:latin typeface="Calibri" pitchFamily="34" charset="0"/>
                <a:cs typeface="Calibri" pitchFamily="34" charset="0"/>
              </a:rPr>
              <a:t>Phase 2 has also seen </a:t>
            </a:r>
            <a:r>
              <a:rPr lang="en-ZA" sz="1800" b="1" dirty="0">
                <a:latin typeface="Calibri" pitchFamily="34" charset="0"/>
                <a:cs typeface="Calibri" pitchFamily="34" charset="0"/>
              </a:rPr>
              <a:t>new developments </a:t>
            </a:r>
            <a:r>
              <a:rPr lang="en-ZA" sz="1800" dirty="0">
                <a:latin typeface="Calibri" pitchFamily="34" charset="0"/>
                <a:cs typeface="Calibri" pitchFamily="34" charset="0"/>
              </a:rPr>
              <a:t>– including: introduction of </a:t>
            </a:r>
            <a:r>
              <a:rPr lang="en-ZA" sz="1800" dirty="0" smtClean="0">
                <a:latin typeface="Calibri" pitchFamily="34" charset="0"/>
                <a:cs typeface="Calibri" pitchFamily="34" charset="0"/>
              </a:rPr>
              <a:t>the </a:t>
            </a:r>
            <a:r>
              <a:rPr lang="en-ZA" sz="1800" b="1" dirty="0" smtClean="0">
                <a:latin typeface="Calibri" pitchFamily="34" charset="0"/>
                <a:cs typeface="Calibri" pitchFamily="34" charset="0"/>
              </a:rPr>
              <a:t>Non-State sector</a:t>
            </a:r>
            <a:r>
              <a:rPr lang="en-ZA" sz="1800" dirty="0" smtClean="0">
                <a:latin typeface="Calibri" pitchFamily="34" charset="0"/>
                <a:cs typeface="Calibri" pitchFamily="34" charset="0"/>
              </a:rPr>
              <a:t>, which has two programmes, namely </a:t>
            </a:r>
            <a:r>
              <a:rPr lang="en-ZA" sz="1800" b="1" dirty="0" smtClean="0">
                <a:latin typeface="Calibri" pitchFamily="34" charset="0"/>
                <a:cs typeface="Calibri" pitchFamily="34" charset="0"/>
              </a:rPr>
              <a:t>Community </a:t>
            </a:r>
            <a:r>
              <a:rPr lang="en-ZA" sz="1800" b="1" dirty="0">
                <a:latin typeface="Calibri" pitchFamily="34" charset="0"/>
                <a:cs typeface="Calibri" pitchFamily="34" charset="0"/>
              </a:rPr>
              <a:t>Work </a:t>
            </a:r>
            <a:r>
              <a:rPr lang="en-ZA" sz="1800" b="1" dirty="0" smtClean="0">
                <a:latin typeface="Calibri" pitchFamily="34" charset="0"/>
                <a:cs typeface="Calibri" pitchFamily="34" charset="0"/>
              </a:rPr>
              <a:t>Programme</a:t>
            </a:r>
            <a:r>
              <a:rPr lang="en-ZA" sz="1800" dirty="0" smtClean="0">
                <a:latin typeface="Calibri" pitchFamily="34" charset="0"/>
                <a:cs typeface="Calibri" pitchFamily="34" charset="0"/>
              </a:rPr>
              <a:t> and </a:t>
            </a:r>
            <a:r>
              <a:rPr lang="en-ZA" sz="1800" b="1" dirty="0" smtClean="0">
                <a:latin typeface="Calibri" pitchFamily="34" charset="0"/>
                <a:cs typeface="Calibri" pitchFamily="34" charset="0"/>
              </a:rPr>
              <a:t>Non-Profit Organisation programme</a:t>
            </a:r>
            <a:r>
              <a:rPr lang="en-ZA" sz="1800" dirty="0" smtClean="0">
                <a:latin typeface="Calibri" pitchFamily="34" charset="0"/>
                <a:cs typeface="Calibri" pitchFamily="34" charset="0"/>
              </a:rPr>
              <a:t>, </a:t>
            </a:r>
            <a:r>
              <a:rPr lang="en-ZA" sz="1800" dirty="0">
                <a:latin typeface="Calibri" pitchFamily="34" charset="0"/>
                <a:cs typeface="Calibri" pitchFamily="34" charset="0"/>
              </a:rPr>
              <a:t>and </a:t>
            </a:r>
            <a:r>
              <a:rPr lang="en-ZA" sz="1800" dirty="0" smtClean="0">
                <a:latin typeface="Calibri" pitchFamily="34" charset="0"/>
                <a:cs typeface="Calibri" pitchFamily="34" charset="0"/>
              </a:rPr>
              <a:t>the National, Provincial</a:t>
            </a:r>
            <a:r>
              <a:rPr lang="en-ZA" sz="1800" dirty="0">
                <a:latin typeface="Calibri" pitchFamily="34" charset="0"/>
                <a:cs typeface="Calibri" pitchFamily="34" charset="0"/>
              </a:rPr>
              <a:t> </a:t>
            </a:r>
            <a:r>
              <a:rPr lang="en-ZA" sz="1800" dirty="0" smtClean="0">
                <a:latin typeface="Calibri" pitchFamily="34" charset="0"/>
                <a:cs typeface="Calibri" pitchFamily="34" charset="0"/>
              </a:rPr>
              <a:t>and </a:t>
            </a:r>
            <a:r>
              <a:rPr lang="en-ZA" sz="1800" b="1" dirty="0" smtClean="0">
                <a:latin typeface="Calibri" pitchFamily="34" charset="0"/>
                <a:cs typeface="Calibri" pitchFamily="34" charset="0"/>
              </a:rPr>
              <a:t>Municipal EPWP Incentive.</a:t>
            </a:r>
          </a:p>
          <a:p>
            <a:pPr marL="0" indent="0" algn="just">
              <a:spcBef>
                <a:spcPts val="0"/>
              </a:spcBef>
              <a:buClr>
                <a:srgbClr val="FFC000"/>
              </a:buClr>
              <a:buNone/>
            </a:pPr>
            <a:endParaRPr lang="en-ZA" sz="1800" dirty="0" smtClean="0">
              <a:latin typeface="Calibri" pitchFamily="34" charset="0"/>
              <a:cs typeface="Calibri" pitchFamily="34" charset="0"/>
            </a:endParaRPr>
          </a:p>
          <a:p>
            <a:pPr algn="just">
              <a:spcBef>
                <a:spcPts val="0"/>
              </a:spcBef>
              <a:buClr>
                <a:srgbClr val="FFC000"/>
              </a:buClr>
              <a:buFont typeface="Wingdings" pitchFamily="2" charset="2"/>
              <a:buChar char="q"/>
            </a:pPr>
            <a:r>
              <a:rPr lang="en-ZA" sz="1800" b="1" dirty="0" smtClean="0">
                <a:solidFill>
                  <a:srgbClr val="FF0000"/>
                </a:solidFill>
                <a:latin typeface="Calibri" pitchFamily="34" charset="0"/>
                <a:cs typeface="Calibri" pitchFamily="34" charset="0"/>
              </a:rPr>
              <a:t>Government’s New Growth Path policy (2010) clearly broke with “first” and “second” economy paradigm – it’s the MAINSTREAM economy that has systemic challenges. </a:t>
            </a:r>
            <a:endParaRPr lang="en-ZA" sz="1800" b="1" dirty="0">
              <a:solidFill>
                <a:srgbClr val="FF0000"/>
              </a:solidFill>
              <a:latin typeface="Calibri" pitchFamily="34" charset="0"/>
              <a:cs typeface="Calibri" pitchFamily="34" charset="0"/>
            </a:endParaRPr>
          </a:p>
          <a:p>
            <a:pPr algn="just">
              <a:buClr>
                <a:srgbClr val="FFC000"/>
              </a:buClr>
              <a:buFont typeface="Wingdings" pitchFamily="2" charset="2"/>
              <a:buChar char="q"/>
            </a:pPr>
            <a:endParaRPr lang="en-ZA" sz="1800" b="1" dirty="0">
              <a:solidFill>
                <a:srgbClr val="FF0000"/>
              </a:solidFill>
              <a:latin typeface="Calibri" pitchFamily="34" charset="0"/>
              <a:cs typeface="Calibri" pitchFamily="34" charset="0"/>
            </a:endParaRPr>
          </a:p>
        </p:txBody>
      </p:sp>
      <p:sp>
        <p:nvSpPr>
          <p:cNvPr id="4" name="Line 3"/>
          <p:cNvSpPr>
            <a:spLocks noChangeShapeType="1"/>
          </p:cNvSpPr>
          <p:nvPr/>
        </p:nvSpPr>
        <p:spPr bwMode="auto">
          <a:xfrm>
            <a:off x="0" y="23813"/>
            <a:ext cx="9144000"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000000"/>
              </a:solidFill>
              <a:latin typeface="Lucida Grande" pitchFamily="124" charset="0"/>
            </a:endParaRPr>
          </a:p>
        </p:txBody>
      </p:sp>
      <p:sp>
        <p:nvSpPr>
          <p:cNvPr id="5" name="Line 3"/>
          <p:cNvSpPr>
            <a:spLocks noChangeShapeType="1"/>
          </p:cNvSpPr>
          <p:nvPr/>
        </p:nvSpPr>
        <p:spPr bwMode="auto">
          <a:xfrm>
            <a:off x="0" y="1066800"/>
            <a:ext cx="9144000"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000000"/>
              </a:solidFill>
              <a:latin typeface="Lucida Grande" pitchFamily="124" charset="0"/>
            </a:endParaRPr>
          </a:p>
        </p:txBody>
      </p:sp>
      <p:sp>
        <p:nvSpPr>
          <p:cNvPr id="6" name="Slide Number Placeholder 5"/>
          <p:cNvSpPr>
            <a:spLocks noGrp="1"/>
          </p:cNvSpPr>
          <p:nvPr>
            <p:ph type="sldNum" sz="quarter" idx="12"/>
          </p:nvPr>
        </p:nvSpPr>
        <p:spPr/>
        <p:txBody>
          <a:bodyPr/>
          <a:lstStyle/>
          <a:p>
            <a:pPr>
              <a:defRPr/>
            </a:pPr>
            <a:fld id="{B0231347-D582-4734-BE82-73B05E38906F}" type="slidenum">
              <a:rPr lang="en-US" smtClean="0"/>
              <a:pPr>
                <a:defRPr/>
              </a:pPr>
              <a:t>4</a:t>
            </a:fld>
            <a:endParaRPr lang="en-US" dirty="0"/>
          </a:p>
        </p:txBody>
      </p:sp>
    </p:spTree>
    <p:extLst>
      <p:ext uri="{BB962C8B-B14F-4D97-AF65-F5344CB8AC3E}">
        <p14:creationId xmlns:p14="http://schemas.microsoft.com/office/powerpoint/2010/main" val="5391765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3813"/>
            <a:ext cx="8305800" cy="966787"/>
          </a:xfrm>
        </p:spPr>
        <p:txBody>
          <a:bodyPr/>
          <a:lstStyle/>
          <a:p>
            <a:r>
              <a:rPr lang="en-ZA" sz="3200" b="1" dirty="0" smtClean="0">
                <a:solidFill>
                  <a:srgbClr val="3333FF"/>
                </a:solidFill>
                <a:latin typeface="Calibri" pitchFamily="34" charset="0"/>
                <a:cs typeface="Calibri" pitchFamily="34" charset="0"/>
              </a:rPr>
              <a:t>South Africa a Global </a:t>
            </a:r>
            <a:r>
              <a:rPr lang="en-ZA" sz="3200" b="1" dirty="0">
                <a:solidFill>
                  <a:srgbClr val="3333FF"/>
                </a:solidFill>
                <a:latin typeface="Calibri" pitchFamily="34" charset="0"/>
                <a:cs typeface="Calibri" pitchFamily="34" charset="0"/>
              </a:rPr>
              <a:t>I</a:t>
            </a:r>
            <a:r>
              <a:rPr lang="en-ZA" sz="3200" b="1" dirty="0" smtClean="0">
                <a:solidFill>
                  <a:srgbClr val="3333FF"/>
                </a:solidFill>
                <a:latin typeface="Calibri" pitchFamily="34" charset="0"/>
                <a:cs typeface="Calibri" pitchFamily="34" charset="0"/>
              </a:rPr>
              <a:t>nnovator </a:t>
            </a:r>
            <a:r>
              <a:rPr lang="en-ZA" sz="3200" b="1" dirty="0">
                <a:solidFill>
                  <a:srgbClr val="3333FF"/>
                </a:solidFill>
                <a:latin typeface="Calibri" pitchFamily="34" charset="0"/>
                <a:cs typeface="Calibri" pitchFamily="34" charset="0"/>
              </a:rPr>
              <a:t>in </a:t>
            </a:r>
            <a:r>
              <a:rPr lang="en-ZA" sz="3200" b="1" dirty="0" smtClean="0">
                <a:solidFill>
                  <a:srgbClr val="3333FF"/>
                </a:solidFill>
                <a:latin typeface="Calibri" pitchFamily="34" charset="0"/>
                <a:cs typeface="Calibri" pitchFamily="34" charset="0"/>
              </a:rPr>
              <a:t>PEPs</a:t>
            </a:r>
            <a:endParaRPr lang="en-ZA" sz="3200" dirty="0">
              <a:solidFill>
                <a:srgbClr val="3333FF"/>
              </a:solidFill>
              <a:latin typeface="Calibri" pitchFamily="34" charset="0"/>
              <a:cs typeface="Calibri" pitchFamily="34" charset="0"/>
            </a:endParaRPr>
          </a:p>
        </p:txBody>
      </p:sp>
      <p:sp>
        <p:nvSpPr>
          <p:cNvPr id="3" name="Content Placeholder 2"/>
          <p:cNvSpPr>
            <a:spLocks noGrp="1"/>
          </p:cNvSpPr>
          <p:nvPr>
            <p:ph idx="1"/>
          </p:nvPr>
        </p:nvSpPr>
        <p:spPr>
          <a:xfrm>
            <a:off x="304800" y="1143000"/>
            <a:ext cx="8610600" cy="4114800"/>
          </a:xfrm>
        </p:spPr>
        <p:txBody>
          <a:bodyPr/>
          <a:lstStyle/>
          <a:p>
            <a:pPr algn="just">
              <a:buClr>
                <a:srgbClr val="FFC000"/>
              </a:buClr>
              <a:buFont typeface="Wingdings" pitchFamily="2" charset="2"/>
              <a:buChar char="q"/>
            </a:pPr>
            <a:r>
              <a:rPr lang="en-ZA" sz="2400" dirty="0">
                <a:latin typeface="Calibri" pitchFamily="34" charset="0"/>
                <a:cs typeface="Calibri" pitchFamily="34" charset="0"/>
              </a:rPr>
              <a:t>With chronic unemployment, </a:t>
            </a:r>
            <a:r>
              <a:rPr lang="en-ZA" sz="2400" b="1" u="sng" dirty="0" smtClean="0">
                <a:latin typeface="Calibri" pitchFamily="34" charset="0"/>
                <a:cs typeface="Calibri" pitchFamily="34" charset="0"/>
              </a:rPr>
              <a:t>even </a:t>
            </a:r>
            <a:r>
              <a:rPr lang="en-ZA" sz="2400" b="1" u="sng" dirty="0">
                <a:latin typeface="Calibri" pitchFamily="34" charset="0"/>
                <a:cs typeface="Calibri" pitchFamily="34" charset="0"/>
              </a:rPr>
              <a:t>in many developed economies, the scale and innovative achievements of SA’s PEPs have </a:t>
            </a:r>
            <a:r>
              <a:rPr lang="en-ZA" sz="2400" b="1" u="sng" dirty="0" smtClean="0">
                <a:latin typeface="Calibri" pitchFamily="34" charset="0"/>
                <a:cs typeface="Calibri" pitchFamily="34" charset="0"/>
              </a:rPr>
              <a:t>attracted international </a:t>
            </a:r>
            <a:r>
              <a:rPr lang="en-ZA" sz="2400" b="1" u="sng" dirty="0">
                <a:latin typeface="Calibri" pitchFamily="34" charset="0"/>
                <a:cs typeface="Calibri" pitchFamily="34" charset="0"/>
              </a:rPr>
              <a:t>interest</a:t>
            </a:r>
            <a:r>
              <a:rPr lang="en-ZA" sz="2400" dirty="0" smtClean="0">
                <a:latin typeface="Calibri" pitchFamily="34" charset="0"/>
                <a:cs typeface="Calibri" pitchFamily="34" charset="0"/>
              </a:rPr>
              <a:t>.  However, we </a:t>
            </a:r>
            <a:r>
              <a:rPr lang="en-ZA" sz="2400" dirty="0">
                <a:latin typeface="Calibri" pitchFamily="34" charset="0"/>
                <a:cs typeface="Calibri" pitchFamily="34" charset="0"/>
              </a:rPr>
              <a:t>have </a:t>
            </a:r>
            <a:r>
              <a:rPr lang="en-ZA" sz="2400" b="1" dirty="0">
                <a:solidFill>
                  <a:srgbClr val="FF0000"/>
                </a:solidFill>
                <a:latin typeface="Calibri" pitchFamily="34" charset="0"/>
                <a:cs typeface="Calibri" pitchFamily="34" charset="0"/>
              </a:rPr>
              <a:t>not sufficiently communicated these achievements at home!</a:t>
            </a:r>
          </a:p>
          <a:p>
            <a:pPr algn="just">
              <a:buClr>
                <a:srgbClr val="FFC000"/>
              </a:buClr>
              <a:buFont typeface="Wingdings" pitchFamily="2" charset="2"/>
              <a:buChar char="q"/>
            </a:pPr>
            <a:endParaRPr lang="en-ZA" sz="2400" b="1" dirty="0" smtClean="0">
              <a:solidFill>
                <a:srgbClr val="FF0000"/>
              </a:solidFill>
              <a:latin typeface="Calibri" pitchFamily="34" charset="0"/>
              <a:cs typeface="Calibri" pitchFamily="34" charset="0"/>
            </a:endParaRPr>
          </a:p>
          <a:p>
            <a:pPr algn="just">
              <a:buClr>
                <a:srgbClr val="FFC000"/>
              </a:buClr>
              <a:buFont typeface="Wingdings" pitchFamily="2" charset="2"/>
              <a:buChar char="q"/>
            </a:pPr>
            <a:r>
              <a:rPr lang="en-ZA" sz="2400" b="1" dirty="0" smtClean="0">
                <a:latin typeface="Calibri" pitchFamily="34" charset="0"/>
                <a:cs typeface="Calibri" pitchFamily="34" charset="0"/>
              </a:rPr>
              <a:t>Uniquely</a:t>
            </a:r>
            <a:r>
              <a:rPr lang="en-ZA" sz="2400" b="1" dirty="0">
                <a:latin typeface="Calibri" pitchFamily="34" charset="0"/>
                <a:cs typeface="Calibri" pitchFamily="34" charset="0"/>
              </a:rPr>
              <a:t>, our PEPs </a:t>
            </a:r>
            <a:r>
              <a:rPr lang="en-ZA" sz="2400" b="1" u="sng" dirty="0">
                <a:latin typeface="Calibri" pitchFamily="34" charset="0"/>
                <a:cs typeface="Calibri" pitchFamily="34" charset="0"/>
              </a:rPr>
              <a:t>cut across several </a:t>
            </a:r>
            <a:r>
              <a:rPr lang="en-ZA" sz="2400" b="1" u="sng" dirty="0" smtClean="0">
                <a:latin typeface="Calibri" pitchFamily="34" charset="0"/>
                <a:cs typeface="Calibri" pitchFamily="34" charset="0"/>
              </a:rPr>
              <a:t>sectors</a:t>
            </a:r>
            <a:r>
              <a:rPr lang="en-ZA" sz="2400" dirty="0" smtClean="0">
                <a:latin typeface="Calibri" pitchFamily="34" charset="0"/>
                <a:cs typeface="Calibri" pitchFamily="34" charset="0"/>
              </a:rPr>
              <a:t>.  They </a:t>
            </a:r>
            <a:r>
              <a:rPr lang="en-ZA" sz="2400" dirty="0">
                <a:latin typeface="Calibri" pitchFamily="34" charset="0"/>
                <a:cs typeface="Calibri" pitchFamily="34" charset="0"/>
              </a:rPr>
              <a:t>are championed through </a:t>
            </a:r>
            <a:r>
              <a:rPr lang="en-ZA" sz="2400" b="1" dirty="0">
                <a:latin typeface="Calibri" pitchFamily="34" charset="0"/>
                <a:cs typeface="Calibri" pitchFamily="34" charset="0"/>
              </a:rPr>
              <a:t>different line departments, provinces and </a:t>
            </a:r>
            <a:r>
              <a:rPr lang="en-ZA" sz="2400" b="1" dirty="0" smtClean="0">
                <a:latin typeface="Calibri" pitchFamily="34" charset="0"/>
                <a:cs typeface="Calibri" pitchFamily="34" charset="0"/>
              </a:rPr>
              <a:t>municipalities and </a:t>
            </a:r>
            <a:r>
              <a:rPr lang="en-ZA" sz="2400" b="1" dirty="0">
                <a:latin typeface="Calibri" pitchFamily="34" charset="0"/>
                <a:cs typeface="Calibri" pitchFamily="34" charset="0"/>
              </a:rPr>
              <a:t>they have both a </a:t>
            </a:r>
            <a:r>
              <a:rPr lang="en-ZA" sz="2400" b="1" u="sng" dirty="0">
                <a:latin typeface="Calibri" pitchFamily="34" charset="0"/>
                <a:cs typeface="Calibri" pitchFamily="34" charset="0"/>
              </a:rPr>
              <a:t>rural and urban </a:t>
            </a:r>
            <a:r>
              <a:rPr lang="en-ZA" sz="2400" b="1" u="sng" dirty="0" smtClean="0">
                <a:latin typeface="Calibri" pitchFamily="34" charset="0"/>
                <a:cs typeface="Calibri" pitchFamily="34" charset="0"/>
              </a:rPr>
              <a:t>focus</a:t>
            </a:r>
            <a:r>
              <a:rPr lang="en-ZA" sz="2400" b="1" dirty="0" smtClean="0">
                <a:latin typeface="Calibri" pitchFamily="34" charset="0"/>
                <a:cs typeface="Calibri" pitchFamily="34" charset="0"/>
              </a:rPr>
              <a:t>.</a:t>
            </a:r>
          </a:p>
          <a:p>
            <a:pPr algn="just">
              <a:buClr>
                <a:srgbClr val="FFC000"/>
              </a:buClr>
              <a:buFont typeface="Wingdings" pitchFamily="2" charset="2"/>
              <a:buChar char="q"/>
            </a:pPr>
            <a:endParaRPr lang="en-ZA" sz="2400" dirty="0">
              <a:latin typeface="Calibri" pitchFamily="34" charset="0"/>
              <a:cs typeface="Calibri" pitchFamily="34" charset="0"/>
            </a:endParaRPr>
          </a:p>
          <a:p>
            <a:pPr algn="just">
              <a:buClr>
                <a:srgbClr val="FFC000"/>
              </a:buClr>
              <a:buFont typeface="Wingdings" pitchFamily="2" charset="2"/>
              <a:buChar char="q"/>
            </a:pPr>
            <a:r>
              <a:rPr lang="en-ZA" sz="2400" b="1" dirty="0" smtClean="0">
                <a:latin typeface="Calibri" pitchFamily="34" charset="0"/>
                <a:cs typeface="Calibri" pitchFamily="34" charset="0"/>
              </a:rPr>
              <a:t>Labour intensive methods are </a:t>
            </a:r>
            <a:r>
              <a:rPr lang="en-ZA" sz="2400" b="1" u="sng" dirty="0" smtClean="0">
                <a:latin typeface="Calibri" pitchFamily="34" charset="0"/>
                <a:cs typeface="Calibri" pitchFamily="34" charset="0"/>
              </a:rPr>
              <a:t>mainstreamed</a:t>
            </a:r>
            <a:r>
              <a:rPr lang="en-ZA" sz="2400" b="1" dirty="0" smtClean="0">
                <a:latin typeface="Calibri" pitchFamily="34" charset="0"/>
                <a:cs typeface="Calibri" pitchFamily="34" charset="0"/>
              </a:rPr>
              <a:t> into Government infrastructure contracting rather than having PEPs operating in separate silos.</a:t>
            </a:r>
            <a:endParaRPr lang="en-ZA" sz="2400" b="1" dirty="0">
              <a:latin typeface="Calibri" pitchFamily="34" charset="0"/>
              <a:cs typeface="Calibri" pitchFamily="34" charset="0"/>
            </a:endParaRPr>
          </a:p>
          <a:p>
            <a:pPr algn="just">
              <a:buClr>
                <a:srgbClr val="FFC000"/>
              </a:buClr>
              <a:buFont typeface="Wingdings" pitchFamily="2" charset="2"/>
              <a:buChar char="q"/>
            </a:pPr>
            <a:endParaRPr lang="en-ZA" sz="2400" b="1" dirty="0">
              <a:latin typeface="Calibri" pitchFamily="34" charset="0"/>
              <a:cs typeface="Calibri" pitchFamily="34" charset="0"/>
            </a:endParaRPr>
          </a:p>
        </p:txBody>
      </p:sp>
      <p:sp>
        <p:nvSpPr>
          <p:cNvPr id="4" name="Line 3"/>
          <p:cNvSpPr>
            <a:spLocks noChangeShapeType="1"/>
          </p:cNvSpPr>
          <p:nvPr/>
        </p:nvSpPr>
        <p:spPr bwMode="auto">
          <a:xfrm>
            <a:off x="0" y="23813"/>
            <a:ext cx="9144000"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000000"/>
              </a:solidFill>
              <a:latin typeface="Lucida Grande" pitchFamily="124" charset="0"/>
            </a:endParaRPr>
          </a:p>
        </p:txBody>
      </p:sp>
      <p:sp>
        <p:nvSpPr>
          <p:cNvPr id="5" name="Line 3"/>
          <p:cNvSpPr>
            <a:spLocks noChangeShapeType="1"/>
          </p:cNvSpPr>
          <p:nvPr/>
        </p:nvSpPr>
        <p:spPr bwMode="auto">
          <a:xfrm>
            <a:off x="0" y="990600"/>
            <a:ext cx="9144000"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000000"/>
              </a:solidFill>
              <a:latin typeface="Lucida Grande" pitchFamily="124" charset="0"/>
            </a:endParaRPr>
          </a:p>
        </p:txBody>
      </p:sp>
      <p:sp>
        <p:nvSpPr>
          <p:cNvPr id="6" name="Slide Number Placeholder 5"/>
          <p:cNvSpPr>
            <a:spLocks noGrp="1"/>
          </p:cNvSpPr>
          <p:nvPr>
            <p:ph type="sldNum" sz="quarter" idx="12"/>
          </p:nvPr>
        </p:nvSpPr>
        <p:spPr/>
        <p:txBody>
          <a:bodyPr/>
          <a:lstStyle/>
          <a:p>
            <a:pPr>
              <a:defRPr/>
            </a:pPr>
            <a:fld id="{B0231347-D582-4734-BE82-73B05E38906F}" type="slidenum">
              <a:rPr lang="en-US" smtClean="0"/>
              <a:pPr>
                <a:defRPr/>
              </a:pPr>
              <a:t>5</a:t>
            </a:fld>
            <a:endParaRPr lang="en-US" dirty="0"/>
          </a:p>
        </p:txBody>
      </p:sp>
    </p:spTree>
    <p:extLst>
      <p:ext uri="{BB962C8B-B14F-4D97-AF65-F5344CB8AC3E}">
        <p14:creationId xmlns:p14="http://schemas.microsoft.com/office/powerpoint/2010/main" val="5771415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8839200" cy="5029200"/>
          </a:xfrm>
        </p:spPr>
        <p:txBody>
          <a:bodyPr/>
          <a:lstStyle/>
          <a:p>
            <a:pPr marL="0" indent="0" algn="just">
              <a:spcBef>
                <a:spcPts val="0"/>
              </a:spcBef>
              <a:buClr>
                <a:srgbClr val="FFC000"/>
              </a:buClr>
              <a:buNone/>
            </a:pPr>
            <a:r>
              <a:rPr lang="en-ZA" sz="2400" b="1" dirty="0">
                <a:latin typeface="Calibri" pitchFamily="34" charset="0"/>
                <a:cs typeface="Calibri" pitchFamily="34" charset="0"/>
              </a:rPr>
              <a:t>SA has been a global pioneer in applying PEPs on scale to environmental services – </a:t>
            </a:r>
            <a:r>
              <a:rPr lang="en-ZA" sz="2400" b="1" u="sng" dirty="0">
                <a:latin typeface="Calibri" pitchFamily="34" charset="0"/>
                <a:cs typeface="Calibri" pitchFamily="34" charset="0"/>
              </a:rPr>
              <a:t>Working for Water </a:t>
            </a:r>
            <a:r>
              <a:rPr lang="en-ZA" sz="2400" b="1" dirty="0">
                <a:latin typeface="Calibri" pitchFamily="34" charset="0"/>
                <a:cs typeface="Calibri" pitchFamily="34" charset="0"/>
              </a:rPr>
              <a:t>(</a:t>
            </a:r>
            <a:r>
              <a:rPr lang="en-ZA" sz="2400" b="1" dirty="0" err="1">
                <a:latin typeface="Calibri" pitchFamily="34" charset="0"/>
                <a:cs typeface="Calibri" pitchFamily="34" charset="0"/>
              </a:rPr>
              <a:t>WfW</a:t>
            </a:r>
            <a:r>
              <a:rPr lang="en-ZA" sz="2400" b="1" dirty="0">
                <a:latin typeface="Calibri" pitchFamily="34" charset="0"/>
                <a:cs typeface="Calibri" pitchFamily="34" charset="0"/>
              </a:rPr>
              <a:t>), </a:t>
            </a:r>
            <a:r>
              <a:rPr lang="en-ZA" sz="2400" b="1" u="sng" dirty="0">
                <a:latin typeface="Calibri" pitchFamily="34" charset="0"/>
                <a:cs typeface="Calibri" pitchFamily="34" charset="0"/>
              </a:rPr>
              <a:t>Working on Fire</a:t>
            </a:r>
            <a:r>
              <a:rPr lang="en-ZA" sz="2400" b="1" dirty="0">
                <a:latin typeface="Calibri" pitchFamily="34" charset="0"/>
                <a:cs typeface="Calibri" pitchFamily="34" charset="0"/>
              </a:rPr>
              <a:t>, </a:t>
            </a:r>
            <a:r>
              <a:rPr lang="en-ZA" sz="2400" b="1" u="sng" dirty="0">
                <a:latin typeface="Calibri" pitchFamily="34" charset="0"/>
                <a:cs typeface="Calibri" pitchFamily="34" charset="0"/>
              </a:rPr>
              <a:t>Working for Wetlands, People &amp; Parks</a:t>
            </a:r>
            <a:endParaRPr lang="en-ZA" sz="2400" dirty="0">
              <a:latin typeface="Calibri" pitchFamily="34" charset="0"/>
              <a:cs typeface="Calibri" pitchFamily="34" charset="0"/>
            </a:endParaRPr>
          </a:p>
          <a:p>
            <a:pPr algn="just">
              <a:spcBef>
                <a:spcPts val="0"/>
              </a:spcBef>
              <a:buClr>
                <a:srgbClr val="FFC000"/>
              </a:buClr>
            </a:pPr>
            <a:r>
              <a:rPr lang="en-ZA" sz="2400" dirty="0">
                <a:latin typeface="Calibri" pitchFamily="34" charset="0"/>
                <a:cs typeface="Calibri" pitchFamily="34" charset="0"/>
              </a:rPr>
              <a:t>The </a:t>
            </a:r>
            <a:r>
              <a:rPr lang="en-ZA" sz="2400" b="1" dirty="0" err="1">
                <a:latin typeface="Calibri" pitchFamily="34" charset="0"/>
                <a:cs typeface="Calibri" pitchFamily="34" charset="0"/>
              </a:rPr>
              <a:t>WfW</a:t>
            </a:r>
            <a:r>
              <a:rPr lang="en-ZA" sz="2400" b="1" dirty="0">
                <a:latin typeface="Calibri" pitchFamily="34" charset="0"/>
                <a:cs typeface="Calibri" pitchFamily="34" charset="0"/>
              </a:rPr>
              <a:t> </a:t>
            </a:r>
            <a:r>
              <a:rPr lang="en-ZA" sz="2400" dirty="0" smtClean="0">
                <a:latin typeface="Calibri" pitchFamily="34" charset="0"/>
                <a:cs typeface="Calibri" pitchFamily="34" charset="0"/>
              </a:rPr>
              <a:t>has cleared </a:t>
            </a:r>
            <a:r>
              <a:rPr lang="en-ZA" sz="2400" dirty="0">
                <a:latin typeface="Calibri" pitchFamily="34" charset="0"/>
                <a:cs typeface="Calibri" pitchFamily="34" charset="0"/>
              </a:rPr>
              <a:t>over </a:t>
            </a:r>
            <a:r>
              <a:rPr lang="en-ZA" sz="2400" b="1" dirty="0">
                <a:latin typeface="Calibri" pitchFamily="34" charset="0"/>
                <a:cs typeface="Calibri" pitchFamily="34" charset="0"/>
              </a:rPr>
              <a:t>2 million hectares </a:t>
            </a:r>
            <a:r>
              <a:rPr lang="en-ZA" sz="2400" dirty="0">
                <a:latin typeface="Calibri" pitchFamily="34" charset="0"/>
                <a:cs typeface="Calibri" pitchFamily="34" charset="0"/>
              </a:rPr>
              <a:t>of</a:t>
            </a:r>
            <a:r>
              <a:rPr lang="en-ZA" sz="2400" b="1" dirty="0">
                <a:latin typeface="Calibri" pitchFamily="34" charset="0"/>
                <a:cs typeface="Calibri" pitchFamily="34" charset="0"/>
              </a:rPr>
              <a:t> alien invasive plants, </a:t>
            </a:r>
            <a:r>
              <a:rPr lang="en-ZA" sz="2400" dirty="0">
                <a:latin typeface="Calibri" pitchFamily="34" charset="0"/>
                <a:cs typeface="Calibri" pitchFamily="34" charset="0"/>
              </a:rPr>
              <a:t>and </a:t>
            </a:r>
            <a:r>
              <a:rPr lang="en-ZA" sz="2400" b="1" dirty="0">
                <a:latin typeface="Calibri" pitchFamily="34" charset="0"/>
                <a:cs typeface="Calibri" pitchFamily="34" charset="0"/>
              </a:rPr>
              <a:t>prevented loss of 71% of grazing</a:t>
            </a:r>
            <a:r>
              <a:rPr lang="en-ZA" sz="2400" dirty="0">
                <a:latin typeface="Calibri" pitchFamily="34" charset="0"/>
                <a:cs typeface="Calibri" pitchFamily="34" charset="0"/>
              </a:rPr>
              <a:t>. Also connected to </a:t>
            </a:r>
            <a:r>
              <a:rPr lang="en-ZA" sz="2400" b="1" dirty="0">
                <a:latin typeface="Calibri" pitchFamily="34" charset="0"/>
                <a:cs typeface="Calibri" pitchFamily="34" charset="0"/>
              </a:rPr>
              <a:t>Eco-Furniture Programme</a:t>
            </a:r>
            <a:r>
              <a:rPr lang="en-ZA" sz="2400" dirty="0">
                <a:latin typeface="Calibri" pitchFamily="34" charset="0"/>
                <a:cs typeface="Calibri" pitchFamily="34" charset="0"/>
              </a:rPr>
              <a:t> – using wood from alien </a:t>
            </a:r>
            <a:r>
              <a:rPr lang="en-ZA" sz="2400" dirty="0" err="1">
                <a:latin typeface="Calibri" pitchFamily="34" charset="0"/>
                <a:cs typeface="Calibri" pitchFamily="34" charset="0"/>
              </a:rPr>
              <a:t>invasives</a:t>
            </a:r>
            <a:r>
              <a:rPr lang="en-ZA" sz="2400" dirty="0">
                <a:latin typeface="Calibri" pitchFamily="34" charset="0"/>
                <a:cs typeface="Calibri" pitchFamily="34" charset="0"/>
              </a:rPr>
              <a:t> – 500,000 school desks for disadvantaged schools by end of 14/15 financial year</a:t>
            </a:r>
          </a:p>
          <a:p>
            <a:pPr algn="just">
              <a:spcBef>
                <a:spcPts val="0"/>
              </a:spcBef>
              <a:buClr>
                <a:srgbClr val="FFC000"/>
              </a:buClr>
            </a:pPr>
            <a:endParaRPr lang="en-ZA" sz="2400" dirty="0">
              <a:latin typeface="Calibri" pitchFamily="34" charset="0"/>
              <a:cs typeface="Calibri" pitchFamily="34" charset="0"/>
            </a:endParaRPr>
          </a:p>
          <a:p>
            <a:pPr algn="just">
              <a:spcBef>
                <a:spcPts val="0"/>
              </a:spcBef>
              <a:buClr>
                <a:srgbClr val="FFC000"/>
              </a:buClr>
            </a:pPr>
            <a:r>
              <a:rPr lang="en-ZA" sz="2400" b="1" dirty="0">
                <a:latin typeface="Calibri" pitchFamily="34" charset="0"/>
                <a:cs typeface="Calibri" pitchFamily="34" charset="0"/>
              </a:rPr>
              <a:t> Working on Fire </a:t>
            </a:r>
            <a:r>
              <a:rPr lang="en-ZA" sz="2400" dirty="0">
                <a:latin typeface="Calibri" pitchFamily="34" charset="0"/>
                <a:cs typeface="Calibri" pitchFamily="34" charset="0"/>
              </a:rPr>
              <a:t>in 2007/2008 saved the forestry industry alone </a:t>
            </a:r>
            <a:r>
              <a:rPr lang="en-ZA" sz="2400" b="1" dirty="0">
                <a:latin typeface="Calibri" pitchFamily="34" charset="0"/>
                <a:cs typeface="Calibri" pitchFamily="34" charset="0"/>
              </a:rPr>
              <a:t>R3,7 billion – </a:t>
            </a:r>
            <a:r>
              <a:rPr lang="en-ZA" sz="2400" dirty="0">
                <a:latin typeface="Calibri" pitchFamily="34" charset="0"/>
                <a:cs typeface="Calibri" pitchFamily="34" charset="0"/>
              </a:rPr>
              <a:t>on a budget of </a:t>
            </a:r>
            <a:r>
              <a:rPr lang="en-ZA" sz="2400" b="1" dirty="0">
                <a:latin typeface="Calibri" pitchFamily="34" charset="0"/>
                <a:cs typeface="Calibri" pitchFamily="34" charset="0"/>
              </a:rPr>
              <a:t>R123 million</a:t>
            </a:r>
            <a:r>
              <a:rPr lang="en-ZA" sz="2400" b="1" dirty="0" smtClean="0">
                <a:latin typeface="Calibri" pitchFamily="34" charset="0"/>
                <a:cs typeface="Calibri" pitchFamily="34" charset="0"/>
              </a:rPr>
              <a:t>.</a:t>
            </a:r>
          </a:p>
          <a:p>
            <a:pPr marL="0" indent="0" algn="just">
              <a:spcBef>
                <a:spcPts val="0"/>
              </a:spcBef>
              <a:buClr>
                <a:srgbClr val="FFC000"/>
              </a:buClr>
              <a:buNone/>
            </a:pPr>
            <a:endParaRPr lang="en-US" sz="2400" b="1" dirty="0">
              <a:latin typeface="Calibri" pitchFamily="34" charset="0"/>
              <a:cs typeface="Calibri" pitchFamily="34" charset="0"/>
            </a:endParaRPr>
          </a:p>
          <a:p>
            <a:pPr marL="0" indent="0" algn="just">
              <a:spcBef>
                <a:spcPts val="0"/>
              </a:spcBef>
              <a:buClr>
                <a:srgbClr val="FFC000"/>
              </a:buClr>
              <a:buNone/>
            </a:pPr>
            <a:r>
              <a:rPr lang="en-US" sz="2400" b="1" dirty="0" smtClean="0">
                <a:latin typeface="Calibri" pitchFamily="34" charset="0"/>
                <a:cs typeface="Calibri" pitchFamily="34" charset="0"/>
              </a:rPr>
              <a:t>HUGE CONTRIBUTION TO OUR GDP – BUT NOT CALCULATED IN GDP</a:t>
            </a:r>
            <a:endParaRPr lang="en-ZA" sz="2400" b="1" dirty="0">
              <a:latin typeface="Calibri" pitchFamily="34" charset="0"/>
              <a:cs typeface="Calibri" pitchFamily="34" charset="0"/>
            </a:endParaRPr>
          </a:p>
          <a:p>
            <a:pPr marL="0" indent="0" algn="just">
              <a:spcBef>
                <a:spcPts val="0"/>
              </a:spcBef>
              <a:buClr>
                <a:srgbClr val="FFC000"/>
              </a:buClr>
              <a:buNone/>
            </a:pPr>
            <a:endParaRPr lang="en-ZA" sz="2400" dirty="0">
              <a:latin typeface="Calibri" pitchFamily="34" charset="0"/>
              <a:cs typeface="Calibri" pitchFamily="34" charset="0"/>
            </a:endParaRPr>
          </a:p>
          <a:p>
            <a:pPr>
              <a:lnSpc>
                <a:spcPct val="150000"/>
              </a:lnSpc>
              <a:buClr>
                <a:srgbClr val="FFC000"/>
              </a:buClr>
              <a:buFont typeface="Wingdings" pitchFamily="2" charset="2"/>
              <a:buChar char="q"/>
            </a:pPr>
            <a:endParaRPr lang="en-ZA" sz="2400" dirty="0">
              <a:latin typeface="Calibri" pitchFamily="34" charset="0"/>
              <a:cs typeface="Calibri" pitchFamily="34" charset="0"/>
            </a:endParaRPr>
          </a:p>
        </p:txBody>
      </p:sp>
      <p:sp>
        <p:nvSpPr>
          <p:cNvPr id="4" name="Line 3"/>
          <p:cNvSpPr>
            <a:spLocks noChangeShapeType="1"/>
          </p:cNvSpPr>
          <p:nvPr/>
        </p:nvSpPr>
        <p:spPr bwMode="auto">
          <a:xfrm>
            <a:off x="0" y="23813"/>
            <a:ext cx="9144000"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000000"/>
              </a:solidFill>
              <a:latin typeface="Lucida Grande" pitchFamily="124" charset="0"/>
            </a:endParaRPr>
          </a:p>
        </p:txBody>
      </p:sp>
      <p:sp>
        <p:nvSpPr>
          <p:cNvPr id="5" name="Line 3"/>
          <p:cNvSpPr>
            <a:spLocks noChangeShapeType="1"/>
          </p:cNvSpPr>
          <p:nvPr/>
        </p:nvSpPr>
        <p:spPr bwMode="auto">
          <a:xfrm>
            <a:off x="152400" y="990600"/>
            <a:ext cx="9144000"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000000"/>
              </a:solidFill>
              <a:latin typeface="Lucida Grande" pitchFamily="124" charset="0"/>
            </a:endParaRPr>
          </a:p>
        </p:txBody>
      </p:sp>
      <p:sp>
        <p:nvSpPr>
          <p:cNvPr id="7" name="Title 1"/>
          <p:cNvSpPr>
            <a:spLocks noGrp="1"/>
          </p:cNvSpPr>
          <p:nvPr>
            <p:ph type="title"/>
          </p:nvPr>
        </p:nvSpPr>
        <p:spPr>
          <a:xfrm>
            <a:off x="685800" y="23813"/>
            <a:ext cx="8305800" cy="966787"/>
          </a:xfrm>
        </p:spPr>
        <p:txBody>
          <a:bodyPr/>
          <a:lstStyle/>
          <a:p>
            <a:r>
              <a:rPr lang="en-ZA" sz="3200" b="1" dirty="0">
                <a:solidFill>
                  <a:srgbClr val="3333FF"/>
                </a:solidFill>
                <a:latin typeface="Calibri" pitchFamily="34" charset="0"/>
                <a:cs typeface="Calibri" pitchFamily="34" charset="0"/>
              </a:rPr>
              <a:t>South Africa a Global Innovator in </a:t>
            </a:r>
            <a:r>
              <a:rPr lang="en-ZA" sz="3200" b="1" dirty="0" smtClean="0">
                <a:solidFill>
                  <a:srgbClr val="3333FF"/>
                </a:solidFill>
                <a:latin typeface="Calibri" pitchFamily="34" charset="0"/>
                <a:cs typeface="Calibri" pitchFamily="34" charset="0"/>
              </a:rPr>
              <a:t>PEPs … continued</a:t>
            </a:r>
            <a:endParaRPr lang="en-ZA" sz="3200" dirty="0">
              <a:solidFill>
                <a:srgbClr val="3333FF"/>
              </a:solidFill>
              <a:latin typeface="Calibri" pitchFamily="34" charset="0"/>
              <a:cs typeface="Calibri" pitchFamily="34" charset="0"/>
            </a:endParaRPr>
          </a:p>
        </p:txBody>
      </p:sp>
      <p:sp>
        <p:nvSpPr>
          <p:cNvPr id="2" name="Slide Number Placeholder 1"/>
          <p:cNvSpPr>
            <a:spLocks noGrp="1"/>
          </p:cNvSpPr>
          <p:nvPr>
            <p:ph type="sldNum" sz="quarter" idx="12"/>
          </p:nvPr>
        </p:nvSpPr>
        <p:spPr/>
        <p:txBody>
          <a:bodyPr/>
          <a:lstStyle/>
          <a:p>
            <a:pPr>
              <a:defRPr/>
            </a:pPr>
            <a:fld id="{B0231347-D582-4734-BE82-73B05E38906F}" type="slidenum">
              <a:rPr lang="en-US" smtClean="0"/>
              <a:pPr>
                <a:defRPr/>
              </a:pPr>
              <a:t>6</a:t>
            </a:fld>
            <a:endParaRPr lang="en-US" dirty="0"/>
          </a:p>
        </p:txBody>
      </p:sp>
    </p:spTree>
    <p:extLst>
      <p:ext uri="{BB962C8B-B14F-4D97-AF65-F5344CB8AC3E}">
        <p14:creationId xmlns:p14="http://schemas.microsoft.com/office/powerpoint/2010/main" val="14264730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4213" y="333375"/>
            <a:ext cx="7772400" cy="3429000"/>
          </a:xfrm>
          <a:noFill/>
        </p:spPr>
        <p:txBody>
          <a:bodyPr/>
          <a:lstStyle/>
          <a:p>
            <a:pPr lvl="0" eaLnBrk="1" hangingPunct="1">
              <a:spcBef>
                <a:spcPct val="50000"/>
              </a:spcBef>
            </a:pPr>
            <a:r>
              <a:rPr lang="en-ZA" sz="3200" b="1" dirty="0">
                <a:solidFill>
                  <a:srgbClr val="3333FF"/>
                </a:solidFill>
                <a:latin typeface="Calibri" pitchFamily="34" charset="0"/>
                <a:cs typeface="Calibri" pitchFamily="34" charset="0"/>
              </a:rPr>
              <a:t>Key Lessons from EPWP Phases 1 &amp; 2</a:t>
            </a:r>
            <a:r>
              <a:rPr lang="en-ZA" sz="3200" b="1" dirty="0">
                <a:latin typeface="Calibri" pitchFamily="34" charset="0"/>
                <a:cs typeface="Calibri" pitchFamily="34" charset="0"/>
              </a:rPr>
              <a:t/>
            </a:r>
            <a:br>
              <a:rPr lang="en-ZA" sz="3200" b="1" dirty="0">
                <a:latin typeface="Calibri" pitchFamily="34" charset="0"/>
                <a:cs typeface="Calibri" pitchFamily="34" charset="0"/>
              </a:rPr>
            </a:br>
            <a:endParaRPr lang="en-US" sz="3200" b="1" dirty="0" smtClean="0">
              <a:solidFill>
                <a:srgbClr val="3333FF"/>
              </a:solidFill>
              <a:latin typeface="Calibri" panose="020F0502020204030204" pitchFamily="34" charset="0"/>
            </a:endParaRPr>
          </a:p>
        </p:txBody>
      </p:sp>
      <p:sp>
        <p:nvSpPr>
          <p:cNvPr id="2051" name="Line 3"/>
          <p:cNvSpPr>
            <a:spLocks noChangeShapeType="1"/>
          </p:cNvSpPr>
          <p:nvPr/>
        </p:nvSpPr>
        <p:spPr bwMode="auto">
          <a:xfrm>
            <a:off x="533400" y="990600"/>
            <a:ext cx="8229600" cy="0"/>
          </a:xfrm>
          <a:prstGeom prst="line">
            <a:avLst/>
          </a:prstGeom>
          <a:noFill/>
          <a:ln w="381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ZA" sz="2400">
              <a:solidFill>
                <a:srgbClr val="000000"/>
              </a:solidFill>
            </a:endParaRPr>
          </a:p>
        </p:txBody>
      </p:sp>
      <p:sp>
        <p:nvSpPr>
          <p:cNvPr id="2052" name="Line 4"/>
          <p:cNvSpPr>
            <a:spLocks noChangeShapeType="1"/>
          </p:cNvSpPr>
          <p:nvPr/>
        </p:nvSpPr>
        <p:spPr bwMode="auto">
          <a:xfrm>
            <a:off x="468313" y="3068638"/>
            <a:ext cx="8229600" cy="0"/>
          </a:xfrm>
          <a:prstGeom prst="line">
            <a:avLst/>
          </a:prstGeom>
          <a:noFill/>
          <a:ln w="381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ZA" sz="2400">
              <a:solidFill>
                <a:srgbClr val="000000"/>
              </a:solidFill>
            </a:endParaRPr>
          </a:p>
        </p:txBody>
      </p:sp>
      <p:pic>
        <p:nvPicPr>
          <p:cNvPr id="2054" name="Picture 6" descr="EPWP letterhead temp-1_20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3429000"/>
            <a:ext cx="7570787"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BE27E38B-4403-4067-B578-EE804DB72F2E}" type="slidenum">
              <a:rPr lang="en-ZA" smtClean="0">
                <a:solidFill>
                  <a:srgbClr val="000000"/>
                </a:solidFill>
              </a:rPr>
              <a:pPr>
                <a:defRPr/>
              </a:pPr>
              <a:t>7</a:t>
            </a:fld>
            <a:endParaRPr lang="en-ZA">
              <a:solidFill>
                <a:srgbClr val="000000"/>
              </a:solidFill>
            </a:endParaRPr>
          </a:p>
        </p:txBody>
      </p:sp>
    </p:spTree>
    <p:extLst>
      <p:ext uri="{BB962C8B-B14F-4D97-AF65-F5344CB8AC3E}">
        <p14:creationId xmlns:p14="http://schemas.microsoft.com/office/powerpoint/2010/main" val="60225988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6553200" cy="685800"/>
          </a:xfrm>
          <a:ln>
            <a:solidFill>
              <a:srgbClr val="FFC000"/>
            </a:solidFill>
          </a:ln>
          <a:effectLst>
            <a:glow rad="228600">
              <a:schemeClr val="accent4">
                <a:satMod val="175000"/>
                <a:alpha val="40000"/>
              </a:schemeClr>
            </a:glow>
          </a:effectLst>
        </p:spPr>
        <p:txBody>
          <a:bodyPr>
            <a:noAutofit/>
          </a:bodyPr>
          <a:lstStyle/>
          <a:p>
            <a:r>
              <a:rPr lang="en-US" sz="2000" b="1" u="sng" dirty="0">
                <a:solidFill>
                  <a:srgbClr val="3333FF"/>
                </a:solidFill>
                <a:latin typeface="Calibri"/>
                <a:cs typeface="Calibri"/>
              </a:rPr>
              <a:t>Lesson 1</a:t>
            </a:r>
            <a:r>
              <a:rPr lang="en-US" sz="2000" b="1" dirty="0">
                <a:solidFill>
                  <a:srgbClr val="3333FF"/>
                </a:solidFill>
                <a:latin typeface="Calibri"/>
                <a:cs typeface="Calibri"/>
              </a:rPr>
              <a:t>: Clarify Key Objective of a Particular </a:t>
            </a:r>
            <a:r>
              <a:rPr lang="en-US" sz="2000" b="1" dirty="0" err="1">
                <a:solidFill>
                  <a:srgbClr val="3333FF"/>
                </a:solidFill>
                <a:latin typeface="Calibri"/>
                <a:cs typeface="Calibri"/>
              </a:rPr>
              <a:t>Programme</a:t>
            </a:r>
            <a:r>
              <a:rPr lang="en-US" sz="2000" b="1" dirty="0">
                <a:solidFill>
                  <a:srgbClr val="3333FF"/>
                </a:solidFill>
                <a:latin typeface="Calibri"/>
                <a:cs typeface="Calibri"/>
              </a:rPr>
              <a:t> The </a:t>
            </a:r>
            <a:r>
              <a:rPr lang="en-US" sz="2000" b="1" dirty="0" smtClean="0">
                <a:solidFill>
                  <a:srgbClr val="3333FF"/>
                </a:solidFill>
                <a:latin typeface="Calibri"/>
                <a:cs typeface="Calibri"/>
              </a:rPr>
              <a:t>“Trilemma” of PEPs</a:t>
            </a:r>
            <a:endParaRPr lang="en-US" sz="2000" b="1" dirty="0">
              <a:solidFill>
                <a:srgbClr val="3333FF"/>
              </a:solidFill>
              <a:latin typeface="Calibri"/>
              <a:cs typeface="Calibri"/>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48991179"/>
              </p:ext>
            </p:extLst>
          </p:nvPr>
        </p:nvGraphicFramePr>
        <p:xfrm>
          <a:off x="152400" y="731838"/>
          <a:ext cx="8839200" cy="4144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itle 1"/>
          <p:cNvSpPr txBox="1">
            <a:spLocks/>
          </p:cNvSpPr>
          <p:nvPr/>
        </p:nvSpPr>
        <p:spPr>
          <a:xfrm>
            <a:off x="31531" y="1219200"/>
            <a:ext cx="2286000" cy="4038600"/>
          </a:xfrm>
          <a:prstGeom prst="rect">
            <a:avLst/>
          </a:prstGeom>
        </p:spPr>
        <p:txBody>
          <a:bodyPr vert="horz" lIns="91440" tIns="45720" rIns="91440" bIns="45720" rtlCol="0" anchor="ctr">
            <a:normAutofit/>
          </a:bodyPr>
          <a:lstStyle/>
          <a:p>
            <a:pPr algn="ctr" defTabSz="457200">
              <a:spcBef>
                <a:spcPct val="0"/>
              </a:spcBef>
              <a:defRPr/>
            </a:pPr>
            <a:endParaRPr lang="en-US" sz="2000" b="1" dirty="0">
              <a:solidFill>
                <a:srgbClr val="000000"/>
              </a:solidFill>
              <a:latin typeface="Calibri"/>
              <a:ea typeface="+mj-ea"/>
              <a:cs typeface="Calibri"/>
            </a:endParaRPr>
          </a:p>
          <a:p>
            <a:pPr algn="ctr" defTabSz="457200">
              <a:spcBef>
                <a:spcPct val="0"/>
              </a:spcBef>
              <a:defRPr/>
            </a:pPr>
            <a:r>
              <a:rPr lang="en-US" sz="2000" b="1" dirty="0" smtClean="0">
                <a:solidFill>
                  <a:srgbClr val="000000"/>
                </a:solidFill>
                <a:latin typeface="Calibri"/>
                <a:ea typeface="+mj-ea"/>
                <a:cs typeface="Calibri"/>
              </a:rPr>
              <a:t>PEP’s </a:t>
            </a:r>
            <a:r>
              <a:rPr lang="en-US" sz="2000" b="1" dirty="0">
                <a:solidFill>
                  <a:srgbClr val="000000"/>
                </a:solidFill>
                <a:latin typeface="Calibri"/>
                <a:ea typeface="+mj-ea"/>
                <a:cs typeface="Calibri"/>
              </a:rPr>
              <a:t>development </a:t>
            </a:r>
            <a:r>
              <a:rPr lang="en-US" sz="2000" b="1" dirty="0" smtClean="0">
                <a:solidFill>
                  <a:srgbClr val="000000"/>
                </a:solidFill>
                <a:latin typeface="Calibri"/>
                <a:ea typeface="+mj-ea"/>
                <a:cs typeface="Calibri"/>
              </a:rPr>
              <a:t>potential lies in providing </a:t>
            </a:r>
            <a:r>
              <a:rPr lang="en-US" sz="2000" b="1" dirty="0">
                <a:solidFill>
                  <a:srgbClr val="000000"/>
                </a:solidFill>
                <a:latin typeface="Calibri"/>
                <a:ea typeface="+mj-ea"/>
                <a:cs typeface="Calibri"/>
              </a:rPr>
              <a:t>all three of these outcomes- but there are trade-offs </a:t>
            </a:r>
            <a:r>
              <a:rPr lang="en-US" sz="2000" b="1" dirty="0" smtClean="0">
                <a:solidFill>
                  <a:srgbClr val="000000"/>
                </a:solidFill>
                <a:latin typeface="Calibri"/>
                <a:ea typeface="+mj-ea"/>
                <a:cs typeface="Calibri"/>
              </a:rPr>
              <a:t>between them in practice</a:t>
            </a:r>
            <a:endParaRPr lang="en-US" sz="2000" b="1" dirty="0">
              <a:solidFill>
                <a:srgbClr val="000000"/>
              </a:solidFill>
              <a:latin typeface="Calibri"/>
              <a:ea typeface="+mj-ea"/>
              <a:cs typeface="Calibri"/>
            </a:endParaRPr>
          </a:p>
          <a:p>
            <a:pPr algn="ctr" defTabSz="457200">
              <a:spcBef>
                <a:spcPct val="0"/>
              </a:spcBef>
              <a:defRPr/>
            </a:pPr>
            <a:endParaRPr lang="en-US" sz="2000" b="1" dirty="0">
              <a:solidFill>
                <a:srgbClr val="000000"/>
              </a:solidFill>
              <a:latin typeface="Calibri"/>
              <a:ea typeface="+mj-ea"/>
              <a:cs typeface="Calibri"/>
            </a:endParaRPr>
          </a:p>
        </p:txBody>
      </p:sp>
      <p:sp>
        <p:nvSpPr>
          <p:cNvPr id="6" name="Line 3"/>
          <p:cNvSpPr>
            <a:spLocks noChangeShapeType="1"/>
          </p:cNvSpPr>
          <p:nvPr/>
        </p:nvSpPr>
        <p:spPr bwMode="auto">
          <a:xfrm>
            <a:off x="0" y="609600"/>
            <a:ext cx="9144000"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000000"/>
              </a:solidFill>
              <a:latin typeface="Lucida Grande" pitchFamily="124" charset="0"/>
            </a:endParaRPr>
          </a:p>
        </p:txBody>
      </p:sp>
      <p:sp>
        <p:nvSpPr>
          <p:cNvPr id="7" name="TextBox 6"/>
          <p:cNvSpPr txBox="1"/>
          <p:nvPr/>
        </p:nvSpPr>
        <p:spPr>
          <a:xfrm>
            <a:off x="6705600" y="2011501"/>
            <a:ext cx="2286000" cy="2246769"/>
          </a:xfrm>
          <a:prstGeom prst="rect">
            <a:avLst/>
          </a:prstGeom>
          <a:noFill/>
        </p:spPr>
        <p:txBody>
          <a:bodyPr wrap="square" rtlCol="0">
            <a:spAutoFit/>
          </a:bodyPr>
          <a:lstStyle/>
          <a:p>
            <a:pPr algn="ctr"/>
            <a:r>
              <a:rPr lang="en-US" sz="2000" b="1" dirty="0">
                <a:solidFill>
                  <a:srgbClr val="000000"/>
                </a:solidFill>
                <a:latin typeface="Calibri"/>
                <a:cs typeface="Calibri"/>
              </a:rPr>
              <a:t>For different </a:t>
            </a:r>
            <a:r>
              <a:rPr lang="en-US" sz="2000" b="1" dirty="0" err="1" smtClean="0">
                <a:solidFill>
                  <a:srgbClr val="000000"/>
                </a:solidFill>
                <a:latin typeface="Calibri"/>
                <a:cs typeface="Calibri"/>
              </a:rPr>
              <a:t>programmes</a:t>
            </a:r>
            <a:r>
              <a:rPr lang="en-US" sz="2000" b="1" dirty="0" smtClean="0">
                <a:solidFill>
                  <a:srgbClr val="000000"/>
                </a:solidFill>
                <a:latin typeface="Calibri"/>
                <a:cs typeface="Calibri"/>
              </a:rPr>
              <a:t>, sectors and contexts optimal balance </a:t>
            </a:r>
            <a:r>
              <a:rPr lang="en-US" sz="2000" b="1" dirty="0">
                <a:solidFill>
                  <a:srgbClr val="000000"/>
                </a:solidFill>
                <a:latin typeface="Calibri"/>
                <a:cs typeface="Calibri"/>
              </a:rPr>
              <a:t>between these </a:t>
            </a:r>
            <a:r>
              <a:rPr lang="en-US" sz="2000" b="1" dirty="0" smtClean="0">
                <a:solidFill>
                  <a:srgbClr val="000000"/>
                </a:solidFill>
                <a:latin typeface="Calibri"/>
                <a:cs typeface="Calibri"/>
              </a:rPr>
              <a:t>3 will vary </a:t>
            </a:r>
            <a:endParaRPr lang="en-US" sz="2000" b="1" dirty="0">
              <a:solidFill>
                <a:srgbClr val="000000"/>
              </a:solidFill>
              <a:latin typeface="Calibri"/>
              <a:cs typeface="Calibri"/>
            </a:endParaRPr>
          </a:p>
          <a:p>
            <a:endParaRPr lang="en-US" sz="2000" dirty="0">
              <a:solidFill>
                <a:srgbClr val="000000"/>
              </a:solidFill>
            </a:endParaRPr>
          </a:p>
        </p:txBody>
      </p:sp>
      <p:sp>
        <p:nvSpPr>
          <p:cNvPr id="8" name="Title 1"/>
          <p:cNvSpPr txBox="1">
            <a:spLocks/>
          </p:cNvSpPr>
          <p:nvPr/>
        </p:nvSpPr>
        <p:spPr>
          <a:xfrm>
            <a:off x="1981200" y="4876800"/>
            <a:ext cx="5562600" cy="1295400"/>
          </a:xfrm>
          <a:prstGeom prst="rect">
            <a:avLst/>
          </a:prstGeom>
        </p:spPr>
        <p:txBody>
          <a:bodyPr vert="horz" lIns="91440" tIns="45720" rIns="91440" bIns="45720" rtlCol="0" anchor="ctr">
            <a:normAutofit/>
          </a:bodyPr>
          <a:lstStyle/>
          <a:p>
            <a:pPr algn="ctr" defTabSz="457200">
              <a:spcBef>
                <a:spcPct val="0"/>
              </a:spcBef>
              <a:defRPr/>
            </a:pPr>
            <a:r>
              <a:rPr lang="en-US" sz="2000" b="1" dirty="0">
                <a:solidFill>
                  <a:srgbClr val="000000"/>
                </a:solidFill>
                <a:latin typeface="Calibri"/>
                <a:ea typeface="+mj-ea"/>
                <a:cs typeface="Calibri"/>
              </a:rPr>
              <a:t>Increasing one </a:t>
            </a:r>
            <a:r>
              <a:rPr lang="en-US" sz="2000" b="1" dirty="0" smtClean="0">
                <a:solidFill>
                  <a:srgbClr val="000000"/>
                </a:solidFill>
                <a:latin typeface="Calibri"/>
                <a:ea typeface="+mj-ea"/>
                <a:cs typeface="Calibri"/>
              </a:rPr>
              <a:t>output… is likely to result </a:t>
            </a:r>
            <a:r>
              <a:rPr lang="en-US" sz="2000" b="1" dirty="0">
                <a:solidFill>
                  <a:srgbClr val="000000"/>
                </a:solidFill>
                <a:latin typeface="Calibri"/>
                <a:ea typeface="+mj-ea"/>
                <a:cs typeface="Calibri"/>
              </a:rPr>
              <a:t>in decreases in the </a:t>
            </a:r>
            <a:r>
              <a:rPr lang="en-US" sz="2000" b="1" dirty="0" smtClean="0">
                <a:solidFill>
                  <a:srgbClr val="000000"/>
                </a:solidFill>
                <a:latin typeface="Calibri"/>
                <a:ea typeface="+mj-ea"/>
                <a:cs typeface="Calibri"/>
              </a:rPr>
              <a:t>others</a:t>
            </a:r>
            <a:endParaRPr lang="en-US" sz="2000" b="1" dirty="0">
              <a:solidFill>
                <a:srgbClr val="000000"/>
              </a:solidFill>
              <a:latin typeface="Calibri"/>
              <a:ea typeface="+mj-ea"/>
              <a:cs typeface="Calibri"/>
            </a:endParaRPr>
          </a:p>
        </p:txBody>
      </p:sp>
      <p:sp>
        <p:nvSpPr>
          <p:cNvPr id="3" name="Slide Number Placeholder 2"/>
          <p:cNvSpPr>
            <a:spLocks noGrp="1"/>
          </p:cNvSpPr>
          <p:nvPr>
            <p:ph type="sldNum" sz="quarter" idx="12"/>
          </p:nvPr>
        </p:nvSpPr>
        <p:spPr/>
        <p:txBody>
          <a:bodyPr/>
          <a:lstStyle/>
          <a:p>
            <a:pPr>
              <a:defRPr/>
            </a:pPr>
            <a:fld id="{B0231347-D582-4734-BE82-73B05E38906F}" type="slidenum">
              <a:rPr lang="en-US" smtClean="0"/>
              <a:pPr>
                <a:defRPr/>
              </a:pPr>
              <a:t>8</a:t>
            </a:fld>
            <a:endParaRPr lang="en-US" dirty="0"/>
          </a:p>
        </p:txBody>
      </p:sp>
    </p:spTree>
    <p:extLst>
      <p:ext uri="{BB962C8B-B14F-4D97-AF65-F5344CB8AC3E}">
        <p14:creationId xmlns:p14="http://schemas.microsoft.com/office/powerpoint/2010/main" val="2973000305"/>
      </p:ext>
    </p:extLst>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587" y="381000"/>
            <a:ext cx="7772400" cy="1371601"/>
          </a:xfrm>
        </p:spPr>
        <p:txBody>
          <a:bodyPr/>
          <a:lstStyle/>
          <a:p>
            <a:r>
              <a:rPr lang="en-ZA" sz="4000" b="1" dirty="0" smtClean="0">
                <a:solidFill>
                  <a:srgbClr val="0070C0"/>
                </a:solidFill>
              </a:rPr>
              <a:t>Different strengths of different programmes</a:t>
            </a:r>
            <a:endParaRPr lang="en-ZA" sz="4000" b="1" dirty="0">
              <a:solidFill>
                <a:srgbClr val="0070C0"/>
              </a:solidFill>
            </a:endParaRPr>
          </a:p>
        </p:txBody>
      </p:sp>
      <p:sp>
        <p:nvSpPr>
          <p:cNvPr id="4" name="Slide Number Placeholder 3"/>
          <p:cNvSpPr>
            <a:spLocks noGrp="1"/>
          </p:cNvSpPr>
          <p:nvPr>
            <p:ph type="sldNum" sz="quarter" idx="12"/>
          </p:nvPr>
        </p:nvSpPr>
        <p:spPr/>
        <p:txBody>
          <a:bodyPr/>
          <a:lstStyle/>
          <a:p>
            <a:pPr>
              <a:defRPr/>
            </a:pPr>
            <a:fld id="{B0231347-D582-4734-BE82-73B05E38906F}" type="slidenum">
              <a:rPr lang="en-US" smtClean="0"/>
              <a:pPr>
                <a:defRPr/>
              </a:pPr>
              <a:t>9</a:t>
            </a:fld>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587" y="1752601"/>
            <a:ext cx="3505199"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5"/>
          <p:cNvSpPr>
            <a:spLocks noGrp="1"/>
          </p:cNvSpPr>
          <p:nvPr>
            <p:ph idx="1"/>
          </p:nvPr>
        </p:nvSpPr>
        <p:spPr/>
        <p:txBody>
          <a:bodyPr/>
          <a:lstStyle/>
          <a:p>
            <a:pPr marL="0" indent="0">
              <a:buNone/>
            </a:pPr>
            <a:r>
              <a:rPr lang="en-ZA" dirty="0" smtClean="0"/>
              <a:t>                               </a:t>
            </a:r>
          </a:p>
          <a:p>
            <a:pPr marL="0" indent="0">
              <a:buNone/>
            </a:pPr>
            <a:endParaRPr lang="en-ZA" dirty="0"/>
          </a:p>
          <a:p>
            <a:pPr marL="0" indent="0">
              <a:buNone/>
            </a:pPr>
            <a:endParaRPr lang="en-ZA" dirty="0" smtClean="0"/>
          </a:p>
          <a:p>
            <a:r>
              <a:rPr lang="en-ZA" sz="2400" b="1" dirty="0" smtClean="0"/>
              <a:t>Working on Fire </a:t>
            </a:r>
            <a:r>
              <a:rPr lang="en-ZA" sz="2400" dirty="0" smtClean="0"/>
              <a:t>– skilled work and training, relatively long term involvement, excellent graduation prospects – but low numbers (5000 fire-fighters p.a.) </a:t>
            </a:r>
          </a:p>
          <a:p>
            <a:r>
              <a:rPr lang="en-ZA" sz="2400" b="1" dirty="0" smtClean="0"/>
              <a:t>Community Work Programme</a:t>
            </a:r>
            <a:r>
              <a:rPr lang="en-ZA" sz="2400" dirty="0" smtClean="0"/>
              <a:t> –  less training but possibilities to scale-up rapidly to over 1m w/o’s p.a. – contributes to local community cohesion and ownership      </a:t>
            </a:r>
            <a:endParaRPr lang="en-ZA" sz="2400" dirty="0"/>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752602"/>
            <a:ext cx="3657600" cy="1904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42098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Blank">
  <a:themeElements>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ZA"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ZA"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ZA"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ZA"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ZA"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ZA"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1823</TotalTime>
  <Words>1627</Words>
  <Application>Microsoft Office PowerPoint</Application>
  <PresentationFormat>On-screen Show (4:3)</PresentationFormat>
  <Paragraphs>145</Paragraphs>
  <Slides>23</Slides>
  <Notes>7</Notes>
  <HiddenSlides>0</HiddenSlides>
  <MMClips>0</MMClips>
  <ScaleCrop>false</ScaleCrop>
  <HeadingPairs>
    <vt:vector size="4" baseType="variant">
      <vt:variant>
        <vt:lpstr>Theme</vt:lpstr>
      </vt:variant>
      <vt:variant>
        <vt:i4>4</vt:i4>
      </vt:variant>
      <vt:variant>
        <vt:lpstr>Slide Titles</vt:lpstr>
      </vt:variant>
      <vt:variant>
        <vt:i4>23</vt:i4>
      </vt:variant>
    </vt:vector>
  </HeadingPairs>
  <TitlesOfParts>
    <vt:vector size="27" baseType="lpstr">
      <vt:lpstr>Executive</vt:lpstr>
      <vt:lpstr>Blank</vt:lpstr>
      <vt:lpstr>Default Design</vt:lpstr>
      <vt:lpstr>1_Blank</vt:lpstr>
      <vt:lpstr>              Expanded Public Works Programme (EPWP) Phase 3  Deputy Minister Jeremy Cronin  Presentation to 4th EPWP Summit 27th November 2014  </vt:lpstr>
      <vt:lpstr>BACKGROUND OF EPWP </vt:lpstr>
      <vt:lpstr>EPWP Phase 1 (2004-2009)</vt:lpstr>
      <vt:lpstr>EPWP Phase 2 – (2009-2014)</vt:lpstr>
      <vt:lpstr>South Africa a Global Innovator in PEPs</vt:lpstr>
      <vt:lpstr>South Africa a Global Innovator in PEPs … continued</vt:lpstr>
      <vt:lpstr>Key Lessons from EPWP Phases 1 &amp; 2 </vt:lpstr>
      <vt:lpstr>Lesson 1: Clarify Key Objective of a Particular Programme The “Trilemma” of PEPs</vt:lpstr>
      <vt:lpstr>Different strengths of different programmes</vt:lpstr>
      <vt:lpstr>Key Lessons from EPWP Phases 1 &amp; 2 … continued </vt:lpstr>
      <vt:lpstr>Sustainable livelihoods/A social or solidarity economy? Siyakholwa – forging a different countryside </vt:lpstr>
      <vt:lpstr>PowerPoint Presentation</vt:lpstr>
      <vt:lpstr>PowerPoint Presentation</vt:lpstr>
      <vt:lpstr>PowerPoint Presentation</vt:lpstr>
      <vt:lpstr>A co-op in eThekwini metro</vt:lpstr>
      <vt:lpstr>Building sustainable livelihoods A Social/Solidarity Economy</vt:lpstr>
      <vt:lpstr>What is a “social economy”?</vt:lpstr>
      <vt:lpstr>The potential of a social economy (NGP)</vt:lpstr>
      <vt:lpstr>Key Lessons from EPWP Phases 1 &amp; 2 … continued</vt:lpstr>
      <vt:lpstr> Key Lessons from EPWP Phases 1 &amp; 2 … continued  </vt:lpstr>
      <vt:lpstr>Key Lessons – building a different relationship between the state and communities</vt:lpstr>
      <vt:lpstr>Key Lessons from EPWP Phases 1 &amp; 2 … continued  </vt:lpstr>
      <vt:lpstr>We hope to take the lessons and decisions of this EPWP Summit into next week’s IMC !!</vt:lpstr>
    </vt:vector>
  </TitlesOfParts>
  <Company>NDPW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EPWP Phase 3 Presentation JANUARY 2014</dc:title>
  <dc:creator>Lindiwe Nkuna</dc:creator>
  <cp:lastModifiedBy>Jeremy Cronin</cp:lastModifiedBy>
  <cp:revision>155</cp:revision>
  <cp:lastPrinted>2014-03-03T12:49:56Z</cp:lastPrinted>
  <dcterms:created xsi:type="dcterms:W3CDTF">2014-01-28T14:32:30Z</dcterms:created>
  <dcterms:modified xsi:type="dcterms:W3CDTF">2014-11-27T05:56:30Z</dcterms:modified>
</cp:coreProperties>
</file>